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350" r:id="rId25"/>
    <p:sldMasterId id="2147484363" r:id="rId26"/>
    <p:sldMasterId id="2147484376" r:id="rId27"/>
    <p:sldMasterId id="2147484388" r:id="rId28"/>
  </p:sldMasterIdLst>
  <p:notesMasterIdLst>
    <p:notesMasterId r:id="rId121"/>
  </p:notesMasterIdLst>
  <p:handoutMasterIdLst>
    <p:handoutMasterId r:id="rId122"/>
  </p:handoutMasterIdLst>
  <p:sldIdLst>
    <p:sldId id="292" r:id="rId29"/>
    <p:sldId id="598" r:id="rId30"/>
    <p:sldId id="599" r:id="rId31"/>
    <p:sldId id="600" r:id="rId32"/>
    <p:sldId id="601" r:id="rId33"/>
    <p:sldId id="602" r:id="rId34"/>
    <p:sldId id="603" r:id="rId35"/>
    <p:sldId id="604" r:id="rId36"/>
    <p:sldId id="605" r:id="rId37"/>
    <p:sldId id="606" r:id="rId38"/>
    <p:sldId id="607" r:id="rId39"/>
    <p:sldId id="663" r:id="rId40"/>
    <p:sldId id="664" r:id="rId41"/>
    <p:sldId id="665" r:id="rId42"/>
    <p:sldId id="666" r:id="rId43"/>
    <p:sldId id="667" r:id="rId44"/>
    <p:sldId id="616" r:id="rId45"/>
    <p:sldId id="617" r:id="rId46"/>
    <p:sldId id="618" r:id="rId47"/>
    <p:sldId id="619" r:id="rId48"/>
    <p:sldId id="487" r:id="rId49"/>
    <p:sldId id="376" r:id="rId50"/>
    <p:sldId id="609" r:id="rId51"/>
    <p:sldId id="615" r:id="rId52"/>
    <p:sldId id="515" r:id="rId53"/>
    <p:sldId id="516" r:id="rId54"/>
    <p:sldId id="491" r:id="rId55"/>
    <p:sldId id="505" r:id="rId56"/>
    <p:sldId id="506" r:id="rId57"/>
    <p:sldId id="507" r:id="rId58"/>
    <p:sldId id="508" r:id="rId59"/>
    <p:sldId id="657" r:id="rId60"/>
    <p:sldId id="658" r:id="rId61"/>
    <p:sldId id="659" r:id="rId62"/>
    <p:sldId id="660" r:id="rId63"/>
    <p:sldId id="652" r:id="rId64"/>
    <p:sldId id="653" r:id="rId65"/>
    <p:sldId id="654" r:id="rId66"/>
    <p:sldId id="655" r:id="rId67"/>
    <p:sldId id="656" r:id="rId68"/>
    <p:sldId id="499" r:id="rId69"/>
    <p:sldId id="681" r:id="rId70"/>
    <p:sldId id="682" r:id="rId71"/>
    <p:sldId id="683" r:id="rId72"/>
    <p:sldId id="684" r:id="rId73"/>
    <p:sldId id="685" r:id="rId74"/>
    <p:sldId id="436" r:id="rId75"/>
    <p:sldId id="470" r:id="rId76"/>
    <p:sldId id="477" r:id="rId77"/>
    <p:sldId id="494" r:id="rId78"/>
    <p:sldId id="476" r:id="rId79"/>
    <p:sldId id="466" r:id="rId80"/>
    <p:sldId id="463" r:id="rId81"/>
    <p:sldId id="478" r:id="rId82"/>
    <p:sldId id="661" r:id="rId83"/>
    <p:sldId id="662" r:id="rId84"/>
    <p:sldId id="467" r:id="rId85"/>
    <p:sldId id="452" r:id="rId86"/>
    <p:sldId id="448" r:id="rId87"/>
    <p:sldId id="443" r:id="rId88"/>
    <p:sldId id="445" r:id="rId89"/>
    <p:sldId id="446" r:id="rId90"/>
    <p:sldId id="500" r:id="rId91"/>
    <p:sldId id="475" r:id="rId92"/>
    <p:sldId id="468" r:id="rId93"/>
    <p:sldId id="474" r:id="rId94"/>
    <p:sldId id="480" r:id="rId95"/>
    <p:sldId id="498" r:id="rId96"/>
    <p:sldId id="692" r:id="rId97"/>
    <p:sldId id="693" r:id="rId98"/>
    <p:sldId id="686" r:id="rId99"/>
    <p:sldId id="687" r:id="rId100"/>
    <p:sldId id="688" r:id="rId101"/>
    <p:sldId id="689" r:id="rId102"/>
    <p:sldId id="690" r:id="rId103"/>
    <p:sldId id="469" r:id="rId104"/>
    <p:sldId id="578" r:id="rId105"/>
    <p:sldId id="580" r:id="rId106"/>
    <p:sldId id="581" r:id="rId107"/>
    <p:sldId id="582" r:id="rId108"/>
    <p:sldId id="484" r:id="rId109"/>
    <p:sldId id="473" r:id="rId110"/>
    <p:sldId id="485" r:id="rId111"/>
    <p:sldId id="668" r:id="rId112"/>
    <p:sldId id="651" r:id="rId113"/>
    <p:sldId id="691" r:id="rId114"/>
    <p:sldId id="583" r:id="rId115"/>
    <p:sldId id="584" r:id="rId116"/>
    <p:sldId id="585" r:id="rId117"/>
    <p:sldId id="586" r:id="rId118"/>
    <p:sldId id="587" r:id="rId119"/>
    <p:sldId id="635" r:id="rId120"/>
  </p:sldIdLst>
  <p:sldSz cx="9144000" cy="6858000" type="screen4x3"/>
  <p:notesSz cx="98742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2141" userDrawn="1">
          <p15:clr>
            <a:srgbClr val="A4A3A4"/>
          </p15:clr>
        </p15:guide>
        <p15:guide id="2" pos="31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 Hsu" initials="I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0860" autoAdjust="0"/>
  </p:normalViewPr>
  <p:slideViewPr>
    <p:cSldViewPr snapToGrid="0" snapToObjects="1">
      <p:cViewPr>
        <p:scale>
          <a:sx n="80" d="100"/>
          <a:sy n="80" d="100"/>
        </p:scale>
        <p:origin x="-880" y="120"/>
      </p:cViewPr>
      <p:guideLst>
        <p:guide orient="horz" pos="2137"/>
        <p:guide pos="2880"/>
      </p:guideLst>
    </p:cSldViewPr>
  </p:slideViewPr>
  <p:outlineViewPr>
    <p:cViewPr>
      <p:scale>
        <a:sx n="33" d="100"/>
        <a:sy n="33" d="100"/>
      </p:scale>
      <p:origin x="0" y="-31068"/>
    </p:cViewPr>
  </p:outlineViewPr>
  <p:notesTextViewPr>
    <p:cViewPr>
      <p:scale>
        <a:sx n="100" d="100"/>
        <a:sy n="100" d="100"/>
      </p:scale>
      <p:origin x="0" y="0"/>
    </p:cViewPr>
  </p:notesTextViewPr>
  <p:sorterViewPr>
    <p:cViewPr>
      <p:scale>
        <a:sx n="170" d="100"/>
        <a:sy n="170" d="100"/>
      </p:scale>
      <p:origin x="0" y="57384"/>
    </p:cViewPr>
  </p:sorterViewPr>
  <p:notesViewPr>
    <p:cSldViewPr snapToGrid="0" snapToObjects="1" showGuides="1">
      <p:cViewPr varScale="1">
        <p:scale>
          <a:sx n="118" d="100"/>
          <a:sy n="118" d="100"/>
        </p:scale>
        <p:origin x="2052" y="84"/>
      </p:cViewPr>
      <p:guideLst>
        <p:guide orient="horz" pos="2141"/>
        <p:guide pos="311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xml"/><Relationship Id="rId117" Type="http://schemas.openxmlformats.org/officeDocument/2006/relationships/slide" Target="slides/slide89.xml"/><Relationship Id="rId21" Type="http://schemas.openxmlformats.org/officeDocument/2006/relationships/customXml" Target="../customXml/item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112" Type="http://schemas.openxmlformats.org/officeDocument/2006/relationships/slide" Target="slides/slide84.xml"/><Relationship Id="rId16" Type="http://schemas.openxmlformats.org/officeDocument/2006/relationships/customXml" Target="../customXml/item16.xml"/><Relationship Id="rId107" Type="http://schemas.openxmlformats.org/officeDocument/2006/relationships/slide" Target="slides/slide79.xml"/><Relationship Id="rId11" Type="http://schemas.openxmlformats.org/officeDocument/2006/relationships/customXml" Target="../customXml/item11.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slide" Target="slides/slide51.xml"/><Relationship Id="rId102" Type="http://schemas.openxmlformats.org/officeDocument/2006/relationships/slide" Target="slides/slide74.xml"/><Relationship Id="rId123" Type="http://schemas.openxmlformats.org/officeDocument/2006/relationships/commentAuthors" Target="commentAuthors.xml"/><Relationship Id="rId5" Type="http://schemas.openxmlformats.org/officeDocument/2006/relationships/customXml" Target="../customXml/item5.xml"/><Relationship Id="rId90" Type="http://schemas.openxmlformats.org/officeDocument/2006/relationships/slide" Target="slides/slide62.xml"/><Relationship Id="rId95" Type="http://schemas.openxmlformats.org/officeDocument/2006/relationships/slide" Target="slides/slide67.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13" Type="http://schemas.openxmlformats.org/officeDocument/2006/relationships/slide" Target="slides/slide85.xml"/><Relationship Id="rId118" Type="http://schemas.openxmlformats.org/officeDocument/2006/relationships/slide" Target="slides/slide90.xml"/><Relationship Id="rId12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slide" Target="slides/slide65.xml"/><Relationship Id="rId98" Type="http://schemas.openxmlformats.org/officeDocument/2006/relationships/slide" Target="slides/slide70.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103" Type="http://schemas.openxmlformats.org/officeDocument/2006/relationships/slide" Target="slides/slide75.xml"/><Relationship Id="rId108" Type="http://schemas.openxmlformats.org/officeDocument/2006/relationships/slide" Target="slides/slide80.xml"/><Relationship Id="rId116" Type="http://schemas.openxmlformats.org/officeDocument/2006/relationships/slide" Target="slides/slide88.xml"/><Relationship Id="rId124"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slide" Target="slides/slide68.xml"/><Relationship Id="rId111" Type="http://schemas.openxmlformats.org/officeDocument/2006/relationships/slide" Target="slides/slide8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6" Type="http://schemas.openxmlformats.org/officeDocument/2006/relationships/slide" Target="slides/slide78.xml"/><Relationship Id="rId114" Type="http://schemas.openxmlformats.org/officeDocument/2006/relationships/slide" Target="slides/slide86.xml"/><Relationship Id="rId119" Type="http://schemas.openxmlformats.org/officeDocument/2006/relationships/slide" Target="slides/slide91.xml"/><Relationship Id="rId12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12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120" Type="http://schemas.openxmlformats.org/officeDocument/2006/relationships/slide" Target="slides/slide92.xml"/><Relationship Id="rId125"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1.xml"/><Relationship Id="rId24" Type="http://schemas.openxmlformats.org/officeDocument/2006/relationships/customXml" Target="../customXml/item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 Id="rId87" Type="http://schemas.openxmlformats.org/officeDocument/2006/relationships/slide" Target="slides/slide59.xml"/><Relationship Id="rId110" Type="http://schemas.openxmlformats.org/officeDocument/2006/relationships/slide" Target="slides/slide82.xml"/><Relationship Id="rId115" Type="http://schemas.openxmlformats.org/officeDocument/2006/relationships/slide" Target="slides/slide87.xml"/><Relationship Id="rId61" Type="http://schemas.openxmlformats.org/officeDocument/2006/relationships/slide" Target="slides/slide33.xml"/><Relationship Id="rId82"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ECCA1-29B5-440B-ADDE-58C719ED01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BFECA604-D1AD-430B-81C1-9F299660C90F}">
      <dgm:prSet/>
      <dgm:spPr/>
      <dgm:t>
        <a:bodyPr/>
        <a:lstStyle/>
        <a:p>
          <a:pPr rtl="0"/>
          <a:r>
            <a:rPr kumimoji="1" lang="en-US" dirty="0" smtClean="0"/>
            <a:t>Background</a:t>
          </a:r>
        </a:p>
      </dgm:t>
    </dgm:pt>
    <dgm:pt modelId="{5DC0D033-ECEC-4566-9C23-0E2547A2CF9D}" type="parTrans" cxnId="{85C14B32-44E2-4241-846C-14D2D2791B52}">
      <dgm:prSet/>
      <dgm:spPr/>
      <dgm:t>
        <a:bodyPr/>
        <a:lstStyle/>
        <a:p>
          <a:endParaRPr kumimoji="1" lang="ja-JP" altLang="en-US"/>
        </a:p>
      </dgm:t>
    </dgm:pt>
    <dgm:pt modelId="{2A8F9AA5-9EDB-48E9-A61A-2FD5D52EADBC}" type="sibTrans" cxnId="{85C14B32-44E2-4241-846C-14D2D2791B52}">
      <dgm:prSet/>
      <dgm:spPr/>
      <dgm:t>
        <a:bodyPr/>
        <a:lstStyle/>
        <a:p>
          <a:endParaRPr kumimoji="1" lang="ja-JP" altLang="en-US"/>
        </a:p>
      </dgm:t>
    </dgm:pt>
    <dgm:pt modelId="{6BCA0F58-FF70-4F43-83C6-FB1CDFD6F86A}">
      <dgm:prSet/>
      <dgm:spPr/>
      <dgm:t>
        <a:bodyPr/>
        <a:lstStyle/>
        <a:p>
          <a:pPr rtl="0"/>
          <a:r>
            <a:rPr kumimoji="1" lang="en-US" dirty="0" smtClean="0"/>
            <a:t>Rapid increase of scientific / technical documents</a:t>
          </a:r>
          <a:endParaRPr lang="ja-JP" dirty="0"/>
        </a:p>
      </dgm:t>
    </dgm:pt>
    <dgm:pt modelId="{0A79FF33-43E8-4714-A323-041FF7E0CA0E}" type="parTrans" cxnId="{AE41687C-28AE-4DF8-B67E-47411BA7AAE5}">
      <dgm:prSet/>
      <dgm:spPr/>
      <dgm:t>
        <a:bodyPr/>
        <a:lstStyle/>
        <a:p>
          <a:endParaRPr kumimoji="1" lang="ja-JP" altLang="en-US"/>
        </a:p>
      </dgm:t>
    </dgm:pt>
    <dgm:pt modelId="{FA257DE6-1816-47D0-A2C5-3A03313AD9C5}" type="sibTrans" cxnId="{AE41687C-28AE-4DF8-B67E-47411BA7AAE5}">
      <dgm:prSet/>
      <dgm:spPr/>
      <dgm:t>
        <a:bodyPr/>
        <a:lstStyle/>
        <a:p>
          <a:endParaRPr kumimoji="1" lang="ja-JP" altLang="en-US"/>
        </a:p>
      </dgm:t>
    </dgm:pt>
    <dgm:pt modelId="{7B30B498-14F4-45BE-BCDC-E53C15F7B67F}">
      <dgm:prSet/>
      <dgm:spPr/>
      <dgm:t>
        <a:bodyPr/>
        <a:lstStyle/>
        <a:p>
          <a:pPr rtl="0"/>
          <a:r>
            <a:rPr lang="en-US" altLang="ja-JP" dirty="0" smtClean="0"/>
            <a:t>Web of Science and Scopus cover 23M and 53M technical papers</a:t>
          </a:r>
          <a:endParaRPr lang="ja-JP" dirty="0"/>
        </a:p>
      </dgm:t>
    </dgm:pt>
    <dgm:pt modelId="{9186F220-3868-46D7-9521-F7C66A79492A}" type="parTrans" cxnId="{F014268B-DC80-409B-96B4-F4C548498CC6}">
      <dgm:prSet/>
      <dgm:spPr/>
      <dgm:t>
        <a:bodyPr/>
        <a:lstStyle/>
        <a:p>
          <a:endParaRPr kumimoji="1" lang="ja-JP" altLang="en-US"/>
        </a:p>
      </dgm:t>
    </dgm:pt>
    <dgm:pt modelId="{62FFAF8E-1CB0-42AD-838C-FC534FF7388A}" type="sibTrans" cxnId="{F014268B-DC80-409B-96B4-F4C548498CC6}">
      <dgm:prSet/>
      <dgm:spPr/>
      <dgm:t>
        <a:bodyPr/>
        <a:lstStyle/>
        <a:p>
          <a:endParaRPr kumimoji="1" lang="ja-JP" altLang="en-US"/>
        </a:p>
      </dgm:t>
    </dgm:pt>
    <dgm:pt modelId="{541F0C0F-1F5E-45A6-999C-0A68B6A30C9F}">
      <dgm:prSet/>
      <dgm:spPr/>
      <dgm:t>
        <a:bodyPr/>
        <a:lstStyle/>
        <a:p>
          <a:pPr rtl="0"/>
          <a:r>
            <a:rPr lang="en-US" altLang="ja-JP" dirty="0" smtClean="0"/>
            <a:t>Unable for researchers to read all of related papers</a:t>
          </a:r>
          <a:endParaRPr lang="ja-JP" dirty="0"/>
        </a:p>
      </dgm:t>
    </dgm:pt>
    <dgm:pt modelId="{1910C34B-203C-479B-A2A4-B531175BA297}" type="parTrans" cxnId="{944B0E2F-D70C-4838-87B6-03BB830B5CA4}">
      <dgm:prSet/>
      <dgm:spPr/>
      <dgm:t>
        <a:bodyPr/>
        <a:lstStyle/>
        <a:p>
          <a:endParaRPr kumimoji="1" lang="ja-JP" altLang="en-US"/>
        </a:p>
      </dgm:t>
    </dgm:pt>
    <dgm:pt modelId="{7A6FC7F2-BE32-4C04-BCE0-74CA0F3CC0B5}" type="sibTrans" cxnId="{944B0E2F-D70C-4838-87B6-03BB830B5CA4}">
      <dgm:prSet/>
      <dgm:spPr/>
      <dgm:t>
        <a:bodyPr/>
        <a:lstStyle/>
        <a:p>
          <a:endParaRPr kumimoji="1" lang="ja-JP" altLang="en-US"/>
        </a:p>
      </dgm:t>
    </dgm:pt>
    <dgm:pt modelId="{DA53A8BB-D544-4C5F-9566-EB0A5017E79D}">
      <dgm:prSet/>
      <dgm:spPr/>
      <dgm:t>
        <a:bodyPr/>
        <a:lstStyle/>
        <a:p>
          <a:pPr rtl="0"/>
          <a:r>
            <a:rPr lang="en-US" altLang="ja-JP" dirty="0" smtClean="0"/>
            <a:t>Aim</a:t>
          </a:r>
          <a:endParaRPr lang="ja-JP" dirty="0"/>
        </a:p>
      </dgm:t>
    </dgm:pt>
    <dgm:pt modelId="{EBB5588B-94F6-498D-B47D-9D4D70CEED84}" type="parTrans" cxnId="{989936BF-E574-457C-9CC2-F65362EA0AE1}">
      <dgm:prSet/>
      <dgm:spPr/>
      <dgm:t>
        <a:bodyPr/>
        <a:lstStyle/>
        <a:p>
          <a:endParaRPr kumimoji="1" lang="ja-JP" altLang="en-US"/>
        </a:p>
      </dgm:t>
    </dgm:pt>
    <dgm:pt modelId="{F5ED560A-4CC7-4007-B2AE-DB3D060D6674}" type="sibTrans" cxnId="{989936BF-E574-457C-9CC2-F65362EA0AE1}">
      <dgm:prSet/>
      <dgm:spPr/>
      <dgm:t>
        <a:bodyPr/>
        <a:lstStyle/>
        <a:p>
          <a:endParaRPr kumimoji="1" lang="ja-JP" altLang="en-US"/>
        </a:p>
      </dgm:t>
    </dgm:pt>
    <dgm:pt modelId="{FC0705D5-BB98-4235-B14D-4356ECCB9957}">
      <dgm:prSet/>
      <dgm:spPr/>
      <dgm:t>
        <a:bodyPr/>
        <a:lstStyle/>
        <a:p>
          <a:pPr rtl="0"/>
          <a:r>
            <a:rPr lang="en-US" altLang="ja-JP" i="1" dirty="0" smtClean="0">
              <a:solidFill>
                <a:srgbClr val="FF0000"/>
              </a:solidFill>
            </a:rPr>
            <a:t>Developing and deepening Text/Document analysis technologies</a:t>
          </a:r>
          <a:endParaRPr lang="ja-JP" i="1" dirty="0">
            <a:solidFill>
              <a:srgbClr val="FF0000"/>
            </a:solidFill>
          </a:endParaRPr>
        </a:p>
      </dgm:t>
    </dgm:pt>
    <dgm:pt modelId="{42E5A4B2-00A1-4D5A-8C81-26B588EFE487}" type="parTrans" cxnId="{32FA4ADB-C554-4934-91F5-3E252E906C13}">
      <dgm:prSet/>
      <dgm:spPr/>
      <dgm:t>
        <a:bodyPr/>
        <a:lstStyle/>
        <a:p>
          <a:endParaRPr kumimoji="1" lang="ja-JP" altLang="en-US"/>
        </a:p>
      </dgm:t>
    </dgm:pt>
    <dgm:pt modelId="{C995FA69-F825-48F0-BFCC-C0DC07BB6455}" type="sibTrans" cxnId="{32FA4ADB-C554-4934-91F5-3E252E906C13}">
      <dgm:prSet/>
      <dgm:spPr/>
      <dgm:t>
        <a:bodyPr/>
        <a:lstStyle/>
        <a:p>
          <a:endParaRPr kumimoji="1" lang="ja-JP" altLang="en-US"/>
        </a:p>
      </dgm:t>
    </dgm:pt>
    <dgm:pt modelId="{69045ACF-B6E8-47D8-8F76-CD9E22EBA5CF}">
      <dgm:prSet/>
      <dgm:spPr/>
      <dgm:t>
        <a:bodyPr/>
        <a:lstStyle/>
        <a:p>
          <a:pPr rtl="0"/>
          <a:r>
            <a:rPr lang="en-US" altLang="ja-JP" dirty="0" smtClean="0"/>
            <a:t>Implementing content-aware document retrieval and recommendation</a:t>
          </a:r>
          <a:endParaRPr lang="ja-JP" dirty="0"/>
        </a:p>
      </dgm:t>
    </dgm:pt>
    <dgm:pt modelId="{79647BA5-E597-40B1-B7CB-B47D47CFBBF9}" type="parTrans" cxnId="{B0211C3B-DCF0-4061-A2FF-BA69202C8210}">
      <dgm:prSet/>
      <dgm:spPr/>
      <dgm:t>
        <a:bodyPr/>
        <a:lstStyle/>
        <a:p>
          <a:endParaRPr kumimoji="1" lang="ja-JP" altLang="en-US"/>
        </a:p>
      </dgm:t>
    </dgm:pt>
    <dgm:pt modelId="{E4AC5B22-2155-4722-AEF0-239310FE717F}" type="sibTrans" cxnId="{B0211C3B-DCF0-4061-A2FF-BA69202C8210}">
      <dgm:prSet/>
      <dgm:spPr/>
      <dgm:t>
        <a:bodyPr/>
        <a:lstStyle/>
        <a:p>
          <a:endParaRPr kumimoji="1" lang="ja-JP" altLang="en-US"/>
        </a:p>
      </dgm:t>
    </dgm:pt>
    <dgm:pt modelId="{C96BD232-2A3A-4858-986D-D2E65D434EA0}">
      <dgm:prSet/>
      <dgm:spPr/>
      <dgm:t>
        <a:bodyPr/>
        <a:lstStyle/>
        <a:p>
          <a:pPr rtl="0"/>
          <a:r>
            <a:rPr lang="en-US" altLang="ja-JP" dirty="0" smtClean="0"/>
            <a:t>Enabling novel knowledge acquisition and surveillance</a:t>
          </a:r>
          <a:endParaRPr lang="ja-JP" dirty="0"/>
        </a:p>
      </dgm:t>
    </dgm:pt>
    <dgm:pt modelId="{0C09FD4C-4696-4219-82B7-5D835CBE5475}" type="parTrans" cxnId="{54689D62-A8F1-48D2-8A41-0CA72E08315B}">
      <dgm:prSet/>
      <dgm:spPr/>
      <dgm:t>
        <a:bodyPr/>
        <a:lstStyle/>
        <a:p>
          <a:endParaRPr kumimoji="1" lang="ja-JP" altLang="en-US"/>
        </a:p>
      </dgm:t>
    </dgm:pt>
    <dgm:pt modelId="{BD83B81E-EA00-49CF-8AA6-73AB5769EE2F}" type="sibTrans" cxnId="{54689D62-A8F1-48D2-8A41-0CA72E08315B}">
      <dgm:prSet/>
      <dgm:spPr/>
      <dgm:t>
        <a:bodyPr/>
        <a:lstStyle/>
        <a:p>
          <a:endParaRPr kumimoji="1" lang="ja-JP" altLang="en-US"/>
        </a:p>
      </dgm:t>
    </dgm:pt>
    <dgm:pt modelId="{D344154F-EB85-470B-81B4-1FA0A7B2DC83}">
      <dgm:prSet/>
      <dgm:spPr/>
      <dgm:t>
        <a:bodyPr/>
        <a:lstStyle/>
        <a:p>
          <a:pPr rtl="0"/>
          <a:r>
            <a:rPr lang="en-US" altLang="ja-JP" dirty="0" smtClean="0"/>
            <a:t>All of those will be done through various levels of structure analysis of documents</a:t>
          </a:r>
          <a:endParaRPr lang="ja-JP" dirty="0"/>
        </a:p>
      </dgm:t>
    </dgm:pt>
    <dgm:pt modelId="{761E823A-F16E-43AE-97E9-08F03F37E4A2}" type="parTrans" cxnId="{737D860E-E7E4-4D90-8E88-3C9B38B4613B}">
      <dgm:prSet/>
      <dgm:spPr/>
      <dgm:t>
        <a:bodyPr/>
        <a:lstStyle/>
        <a:p>
          <a:endParaRPr kumimoji="1" lang="ja-JP" altLang="en-US"/>
        </a:p>
      </dgm:t>
    </dgm:pt>
    <dgm:pt modelId="{1F3F1910-660D-44A6-8CF3-338E05D3A261}" type="sibTrans" cxnId="{737D860E-E7E4-4D90-8E88-3C9B38B4613B}">
      <dgm:prSet/>
      <dgm:spPr/>
      <dgm:t>
        <a:bodyPr/>
        <a:lstStyle/>
        <a:p>
          <a:endParaRPr kumimoji="1" lang="ja-JP" altLang="en-US"/>
        </a:p>
      </dgm:t>
    </dgm:pt>
    <dgm:pt modelId="{8DF5A969-7D97-4011-AA24-747C973B7F49}" type="pres">
      <dgm:prSet presAssocID="{8F0ECCA1-29B5-440B-ADDE-58C719ED017C}" presName="linear" presStyleCnt="0">
        <dgm:presLayoutVars>
          <dgm:animLvl val="lvl"/>
          <dgm:resizeHandles val="exact"/>
        </dgm:presLayoutVars>
      </dgm:prSet>
      <dgm:spPr/>
      <dgm:t>
        <a:bodyPr/>
        <a:lstStyle/>
        <a:p>
          <a:endParaRPr kumimoji="1" lang="ja-JP" altLang="en-US"/>
        </a:p>
      </dgm:t>
    </dgm:pt>
    <dgm:pt modelId="{21116661-3105-4134-945F-7A156C9536CD}" type="pres">
      <dgm:prSet presAssocID="{BFECA604-D1AD-430B-81C1-9F299660C90F}" presName="parentText" presStyleLbl="node1" presStyleIdx="0" presStyleCnt="2">
        <dgm:presLayoutVars>
          <dgm:chMax val="0"/>
          <dgm:bulletEnabled val="1"/>
        </dgm:presLayoutVars>
      </dgm:prSet>
      <dgm:spPr/>
      <dgm:t>
        <a:bodyPr/>
        <a:lstStyle/>
        <a:p>
          <a:endParaRPr kumimoji="1" lang="ja-JP" altLang="en-US"/>
        </a:p>
      </dgm:t>
    </dgm:pt>
    <dgm:pt modelId="{366605C5-3629-48FB-99A8-5FEB9E328CA6}" type="pres">
      <dgm:prSet presAssocID="{BFECA604-D1AD-430B-81C1-9F299660C90F}" presName="childText" presStyleLbl="revTx" presStyleIdx="0" presStyleCnt="2">
        <dgm:presLayoutVars>
          <dgm:bulletEnabled val="1"/>
        </dgm:presLayoutVars>
      </dgm:prSet>
      <dgm:spPr/>
      <dgm:t>
        <a:bodyPr/>
        <a:lstStyle/>
        <a:p>
          <a:endParaRPr kumimoji="1" lang="ja-JP" altLang="en-US"/>
        </a:p>
      </dgm:t>
    </dgm:pt>
    <dgm:pt modelId="{2DCC6764-1587-4E1D-8A62-8374BD5BA7A4}" type="pres">
      <dgm:prSet presAssocID="{DA53A8BB-D544-4C5F-9566-EB0A5017E79D}" presName="parentText" presStyleLbl="node1" presStyleIdx="1" presStyleCnt="2">
        <dgm:presLayoutVars>
          <dgm:chMax val="0"/>
          <dgm:bulletEnabled val="1"/>
        </dgm:presLayoutVars>
      </dgm:prSet>
      <dgm:spPr/>
      <dgm:t>
        <a:bodyPr/>
        <a:lstStyle/>
        <a:p>
          <a:endParaRPr kumimoji="1" lang="ja-JP" altLang="en-US"/>
        </a:p>
      </dgm:t>
    </dgm:pt>
    <dgm:pt modelId="{C394AA86-AC31-4E73-AFF4-0FD797D90D23}" type="pres">
      <dgm:prSet presAssocID="{DA53A8BB-D544-4C5F-9566-EB0A5017E79D}" presName="childText" presStyleLbl="revTx" presStyleIdx="1" presStyleCnt="2">
        <dgm:presLayoutVars>
          <dgm:bulletEnabled val="1"/>
        </dgm:presLayoutVars>
      </dgm:prSet>
      <dgm:spPr/>
      <dgm:t>
        <a:bodyPr/>
        <a:lstStyle/>
        <a:p>
          <a:endParaRPr kumimoji="1" lang="ja-JP" altLang="en-US"/>
        </a:p>
      </dgm:t>
    </dgm:pt>
  </dgm:ptLst>
  <dgm:cxnLst>
    <dgm:cxn modelId="{0AF7D578-1F7E-4451-B5A0-6E060E382BD6}" type="presOf" srcId="{69045ACF-B6E8-47D8-8F76-CD9E22EBA5CF}" destId="{C394AA86-AC31-4E73-AFF4-0FD797D90D23}" srcOrd="0" destOrd="1" presId="urn:microsoft.com/office/officeart/2005/8/layout/vList2"/>
    <dgm:cxn modelId="{54689D62-A8F1-48D2-8A41-0CA72E08315B}" srcId="{DA53A8BB-D544-4C5F-9566-EB0A5017E79D}" destId="{C96BD232-2A3A-4858-986D-D2E65D434EA0}" srcOrd="2" destOrd="0" parTransId="{0C09FD4C-4696-4219-82B7-5D835CBE5475}" sibTransId="{BD83B81E-EA00-49CF-8AA6-73AB5769EE2F}"/>
    <dgm:cxn modelId="{0327E2F5-DCEB-46C1-BD50-7F161A9EF78D}" type="presOf" srcId="{BFECA604-D1AD-430B-81C1-9F299660C90F}" destId="{21116661-3105-4134-945F-7A156C9536CD}" srcOrd="0" destOrd="0" presId="urn:microsoft.com/office/officeart/2005/8/layout/vList2"/>
    <dgm:cxn modelId="{737D860E-E7E4-4D90-8E88-3C9B38B4613B}" srcId="{DA53A8BB-D544-4C5F-9566-EB0A5017E79D}" destId="{D344154F-EB85-470B-81B4-1FA0A7B2DC83}" srcOrd="3" destOrd="0" parTransId="{761E823A-F16E-43AE-97E9-08F03F37E4A2}" sibTransId="{1F3F1910-660D-44A6-8CF3-338E05D3A261}"/>
    <dgm:cxn modelId="{B0211C3B-DCF0-4061-A2FF-BA69202C8210}" srcId="{DA53A8BB-D544-4C5F-9566-EB0A5017E79D}" destId="{69045ACF-B6E8-47D8-8F76-CD9E22EBA5CF}" srcOrd="1" destOrd="0" parTransId="{79647BA5-E597-40B1-B7CB-B47D47CFBBF9}" sibTransId="{E4AC5B22-2155-4722-AEF0-239310FE717F}"/>
    <dgm:cxn modelId="{22B7E188-E11F-423E-A9E7-22382419A4E0}" type="presOf" srcId="{DA53A8BB-D544-4C5F-9566-EB0A5017E79D}" destId="{2DCC6764-1587-4E1D-8A62-8374BD5BA7A4}" srcOrd="0" destOrd="0" presId="urn:microsoft.com/office/officeart/2005/8/layout/vList2"/>
    <dgm:cxn modelId="{66FEE28E-C58B-4B28-B2EA-BDA4DF2819AF}" type="presOf" srcId="{D344154F-EB85-470B-81B4-1FA0A7B2DC83}" destId="{C394AA86-AC31-4E73-AFF4-0FD797D90D23}" srcOrd="0" destOrd="3" presId="urn:microsoft.com/office/officeart/2005/8/layout/vList2"/>
    <dgm:cxn modelId="{EE71B342-39AC-4C10-B486-E531C1D9D35C}" type="presOf" srcId="{541F0C0F-1F5E-45A6-999C-0A68B6A30C9F}" destId="{366605C5-3629-48FB-99A8-5FEB9E328CA6}" srcOrd="0" destOrd="2" presId="urn:microsoft.com/office/officeart/2005/8/layout/vList2"/>
    <dgm:cxn modelId="{3B5FE6B9-5195-421B-86EA-5A7D847E0A47}" type="presOf" srcId="{6BCA0F58-FF70-4F43-83C6-FB1CDFD6F86A}" destId="{366605C5-3629-48FB-99A8-5FEB9E328CA6}" srcOrd="0" destOrd="0" presId="urn:microsoft.com/office/officeart/2005/8/layout/vList2"/>
    <dgm:cxn modelId="{4A20C76E-299C-4139-A67E-DD5B4CC0E6DC}" type="presOf" srcId="{8F0ECCA1-29B5-440B-ADDE-58C719ED017C}" destId="{8DF5A969-7D97-4011-AA24-747C973B7F49}" srcOrd="0" destOrd="0" presId="urn:microsoft.com/office/officeart/2005/8/layout/vList2"/>
    <dgm:cxn modelId="{A50932F8-A8F6-4C31-8835-37A06FAB672C}" type="presOf" srcId="{FC0705D5-BB98-4235-B14D-4356ECCB9957}" destId="{C394AA86-AC31-4E73-AFF4-0FD797D90D23}" srcOrd="0" destOrd="0" presId="urn:microsoft.com/office/officeart/2005/8/layout/vList2"/>
    <dgm:cxn modelId="{2A59858F-9430-4B9E-B0C2-B756C47E893E}" type="presOf" srcId="{7B30B498-14F4-45BE-BCDC-E53C15F7B67F}" destId="{366605C5-3629-48FB-99A8-5FEB9E328CA6}" srcOrd="0" destOrd="1" presId="urn:microsoft.com/office/officeart/2005/8/layout/vList2"/>
    <dgm:cxn modelId="{32FA4ADB-C554-4934-91F5-3E252E906C13}" srcId="{DA53A8BB-D544-4C5F-9566-EB0A5017E79D}" destId="{FC0705D5-BB98-4235-B14D-4356ECCB9957}" srcOrd="0" destOrd="0" parTransId="{42E5A4B2-00A1-4D5A-8C81-26B588EFE487}" sibTransId="{C995FA69-F825-48F0-BFCC-C0DC07BB6455}"/>
    <dgm:cxn modelId="{F014268B-DC80-409B-96B4-F4C548498CC6}" srcId="{6BCA0F58-FF70-4F43-83C6-FB1CDFD6F86A}" destId="{7B30B498-14F4-45BE-BCDC-E53C15F7B67F}" srcOrd="0" destOrd="0" parTransId="{9186F220-3868-46D7-9521-F7C66A79492A}" sibTransId="{62FFAF8E-1CB0-42AD-838C-FC534FF7388A}"/>
    <dgm:cxn modelId="{0EFE6A19-BA9C-4DCC-9045-5CA732670071}" type="presOf" srcId="{C96BD232-2A3A-4858-986D-D2E65D434EA0}" destId="{C394AA86-AC31-4E73-AFF4-0FD797D90D23}" srcOrd="0" destOrd="2" presId="urn:microsoft.com/office/officeart/2005/8/layout/vList2"/>
    <dgm:cxn modelId="{AE41687C-28AE-4DF8-B67E-47411BA7AAE5}" srcId="{BFECA604-D1AD-430B-81C1-9F299660C90F}" destId="{6BCA0F58-FF70-4F43-83C6-FB1CDFD6F86A}" srcOrd="0" destOrd="0" parTransId="{0A79FF33-43E8-4714-A323-041FF7E0CA0E}" sibTransId="{FA257DE6-1816-47D0-A2C5-3A03313AD9C5}"/>
    <dgm:cxn modelId="{989936BF-E574-457C-9CC2-F65362EA0AE1}" srcId="{8F0ECCA1-29B5-440B-ADDE-58C719ED017C}" destId="{DA53A8BB-D544-4C5F-9566-EB0A5017E79D}" srcOrd="1" destOrd="0" parTransId="{EBB5588B-94F6-498D-B47D-9D4D70CEED84}" sibTransId="{F5ED560A-4CC7-4007-B2AE-DB3D060D6674}"/>
    <dgm:cxn modelId="{85C14B32-44E2-4241-846C-14D2D2791B52}" srcId="{8F0ECCA1-29B5-440B-ADDE-58C719ED017C}" destId="{BFECA604-D1AD-430B-81C1-9F299660C90F}" srcOrd="0" destOrd="0" parTransId="{5DC0D033-ECEC-4566-9C23-0E2547A2CF9D}" sibTransId="{2A8F9AA5-9EDB-48E9-A61A-2FD5D52EADBC}"/>
    <dgm:cxn modelId="{944B0E2F-D70C-4838-87B6-03BB830B5CA4}" srcId="{BFECA604-D1AD-430B-81C1-9F299660C90F}" destId="{541F0C0F-1F5E-45A6-999C-0A68B6A30C9F}" srcOrd="1" destOrd="0" parTransId="{1910C34B-203C-479B-A2A4-B531175BA297}" sibTransId="{7A6FC7F2-BE32-4C04-BCE0-74CA0F3CC0B5}"/>
    <dgm:cxn modelId="{0B83466B-4258-4821-988F-0F07C8737FF8}" type="presParOf" srcId="{8DF5A969-7D97-4011-AA24-747C973B7F49}" destId="{21116661-3105-4134-945F-7A156C9536CD}" srcOrd="0" destOrd="0" presId="urn:microsoft.com/office/officeart/2005/8/layout/vList2"/>
    <dgm:cxn modelId="{CB8A7FF4-14ED-4260-AFFE-0449078C21DF}" type="presParOf" srcId="{8DF5A969-7D97-4011-AA24-747C973B7F49}" destId="{366605C5-3629-48FB-99A8-5FEB9E328CA6}" srcOrd="1" destOrd="0" presId="urn:microsoft.com/office/officeart/2005/8/layout/vList2"/>
    <dgm:cxn modelId="{D72A7C0B-0547-4B5D-8A33-0C70349FD06F}" type="presParOf" srcId="{8DF5A969-7D97-4011-AA24-747C973B7F49}" destId="{2DCC6764-1587-4E1D-8A62-8374BD5BA7A4}" srcOrd="2" destOrd="0" presId="urn:microsoft.com/office/officeart/2005/8/layout/vList2"/>
    <dgm:cxn modelId="{489A7E9A-603B-473E-B6FE-26284B3C2ABF}" type="presParOf" srcId="{8DF5A969-7D97-4011-AA24-747C973B7F49}" destId="{C394AA86-AC31-4E73-AFF4-0FD797D90D2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BFB1C-4996-422F-906C-1C299EA15AB9}"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zh-TW" altLang="en-US"/>
        </a:p>
      </dgm:t>
    </dgm:pt>
    <dgm:pt modelId="{CBE2B9DF-88F4-41EE-A3AB-803D7E0CB1F5}">
      <dgm:prSet phldrT="[文字]" custT="1"/>
      <dgm:spPr>
        <a:ln>
          <a:solidFill>
            <a:schemeClr val="accent2"/>
          </a:solidFill>
        </a:ln>
      </dgm:spPr>
      <dgm:t>
        <a:bodyPr/>
        <a:lstStyle/>
        <a:p>
          <a:r>
            <a:rPr lang="en-US" altLang="zh-TW" sz="1000" baseline="0" dirty="0" smtClean="0">
              <a:latin typeface="+mn-lt"/>
            </a:rPr>
            <a:t>27,300</a:t>
          </a:r>
          <a:r>
            <a:rPr lang="zh-TW" altLang="en-US" sz="1000" baseline="0" dirty="0" smtClean="0">
              <a:latin typeface="+mn-lt"/>
            </a:rPr>
            <a:t>元</a:t>
          </a:r>
          <a:endParaRPr lang="zh-TW" altLang="en-US" sz="1000" baseline="0" dirty="0">
            <a:latin typeface="+mn-lt"/>
          </a:endParaRPr>
        </a:p>
      </dgm:t>
    </dgm:pt>
    <dgm:pt modelId="{B46527E4-2564-4245-A9A5-BC2A7F420D24}" type="parTrans" cxnId="{BE74A086-CC12-49EC-95DD-3940DED790BF}">
      <dgm:prSet/>
      <dgm:spPr/>
      <dgm:t>
        <a:bodyPr/>
        <a:lstStyle/>
        <a:p>
          <a:endParaRPr lang="zh-TW" altLang="en-US" sz="1000">
            <a:latin typeface="+mn-lt"/>
          </a:endParaRPr>
        </a:p>
      </dgm:t>
    </dgm:pt>
    <dgm:pt modelId="{B9C9D025-B8E9-4995-BADE-651BC0AEF19D}" type="sibTrans" cxnId="{BE74A086-CC12-49EC-95DD-3940DED790BF}">
      <dgm:prSet/>
      <dgm:spPr/>
      <dgm:t>
        <a:bodyPr/>
        <a:lstStyle/>
        <a:p>
          <a:endParaRPr lang="zh-TW" altLang="en-US" sz="1000">
            <a:latin typeface="+mn-lt"/>
          </a:endParaRPr>
        </a:p>
      </dgm:t>
    </dgm:pt>
    <dgm:pt modelId="{8DC5E035-5603-459B-B068-3F41B569E79C}">
      <dgm:prSet phldrT="[文字]" custT="1"/>
      <dgm:spPr>
        <a:ln>
          <a:gradFill flip="none" rotWithShape="1">
            <a:gsLst>
              <a:gs pos="43000">
                <a:schemeClr val="tx1"/>
              </a:gs>
              <a:gs pos="82000">
                <a:schemeClr val="accent2">
                  <a:lumMod val="97000"/>
                  <a:lumOff val="3000"/>
                </a:schemeClr>
              </a:gs>
              <a:gs pos="100000">
                <a:schemeClr val="accent2"/>
              </a:gs>
            </a:gsLst>
            <a:lin ang="16200000" scaled="1"/>
            <a:tileRect/>
          </a:gradFill>
        </a:ln>
      </dgm:spPr>
      <dgm:t>
        <a:bodyPr lIns="0" rIns="0"/>
        <a:lstStyle/>
        <a:p>
          <a:r>
            <a:rPr lang="en-US" altLang="zh-TW" sz="1000" dirty="0" smtClean="0">
              <a:latin typeface="+mn-lt"/>
            </a:rPr>
            <a:t>SUM</a:t>
          </a:r>
          <a:endParaRPr lang="zh-TW" altLang="en-US" sz="1000" dirty="0">
            <a:latin typeface="+mn-lt"/>
          </a:endParaRPr>
        </a:p>
      </dgm:t>
    </dgm:pt>
    <dgm:pt modelId="{93C5A76A-3CC2-43A4-8F54-E1140C1BA3C1}" type="parTrans" cxnId="{6BDABF60-2863-4B93-9C88-43B61C2BC0C3}">
      <dgm:prSet/>
      <dgm:spPr>
        <a:ln w="12700">
          <a:solidFill>
            <a:schemeClr val="accent1"/>
          </a:solidFill>
        </a:ln>
      </dgm:spPr>
      <dgm:t>
        <a:bodyPr/>
        <a:lstStyle/>
        <a:p>
          <a:endParaRPr lang="zh-TW" altLang="en-US" sz="1000">
            <a:latin typeface="+mn-lt"/>
          </a:endParaRPr>
        </a:p>
      </dgm:t>
    </dgm:pt>
    <dgm:pt modelId="{81DC1596-F596-463B-9DE9-D0E8A96F866B}" type="sibTrans" cxnId="{6BDABF60-2863-4B93-9C88-43B61C2BC0C3}">
      <dgm:prSet/>
      <dgm:spPr/>
      <dgm:t>
        <a:bodyPr/>
        <a:lstStyle/>
        <a:p>
          <a:endParaRPr lang="zh-TW" altLang="en-US" sz="1000">
            <a:latin typeface="+mn-lt"/>
          </a:endParaRPr>
        </a:p>
      </dgm:t>
    </dgm:pt>
    <dgm:pt modelId="{24CA8CA1-C2C3-4E71-A308-2A3CC5E4C1AF}">
      <dgm:prSet phldrT="[文字]" custT="1"/>
      <dgm:spPr/>
      <dgm:t>
        <a:bodyPr/>
        <a:lstStyle/>
        <a:p>
          <a:r>
            <a:rPr lang="en-US" altLang="zh-TW" sz="1000" baseline="0" dirty="0" smtClean="0">
              <a:latin typeface="+mn-lt"/>
            </a:rPr>
            <a:t>6,</a:t>
          </a:r>
          <a:endParaRPr lang="zh-TW" altLang="en-US" sz="1000" baseline="0" dirty="0">
            <a:latin typeface="+mn-lt"/>
          </a:endParaRPr>
        </a:p>
      </dgm:t>
    </dgm:pt>
    <dgm:pt modelId="{84393FA5-A526-4A37-8427-E8B262CF97D3}" type="parTrans" cxnId="{C7DF2432-AC55-4D05-9169-E87BDEA6550A}">
      <dgm:prSet/>
      <dgm:spPr/>
      <dgm:t>
        <a:bodyPr/>
        <a:lstStyle/>
        <a:p>
          <a:endParaRPr lang="zh-TW" altLang="en-US" sz="1000">
            <a:latin typeface="+mn-lt"/>
          </a:endParaRPr>
        </a:p>
      </dgm:t>
    </dgm:pt>
    <dgm:pt modelId="{BB6814B2-7F03-494D-BB3B-10EF1B614A21}" type="sibTrans" cxnId="{C7DF2432-AC55-4D05-9169-E87BDEA6550A}">
      <dgm:prSet/>
      <dgm:spPr/>
      <dgm:t>
        <a:bodyPr/>
        <a:lstStyle/>
        <a:p>
          <a:endParaRPr lang="zh-TW" altLang="en-US" sz="1000">
            <a:latin typeface="+mn-lt"/>
          </a:endParaRPr>
        </a:p>
      </dgm:t>
    </dgm:pt>
    <dgm:pt modelId="{729E9CD2-E6DC-4A02-9F6A-7E8EB228429C}">
      <dgm:prSet phldrT="[文字]" custT="1"/>
      <dgm:spPr/>
      <dgm:t>
        <a:bodyPr/>
        <a:lstStyle/>
        <a:p>
          <a:r>
            <a:rPr lang="en-US" altLang="zh-TW" sz="1000" baseline="0" dirty="0" smtClean="0">
              <a:latin typeface="+mn-lt"/>
            </a:rPr>
            <a:t>20</a:t>
          </a:r>
          <a:endParaRPr lang="zh-TW" altLang="en-US" sz="1000" baseline="0" dirty="0">
            <a:latin typeface="+mn-lt"/>
          </a:endParaRPr>
        </a:p>
      </dgm:t>
    </dgm:pt>
    <dgm:pt modelId="{B67A67A0-0E43-4CA5-9EB9-F2BDFDF73794}" type="parTrans" cxnId="{652F7290-FA53-4A6E-8630-414796632142}">
      <dgm:prSet/>
      <dgm:spPr>
        <a:ln w="12700">
          <a:solidFill>
            <a:schemeClr val="accent1"/>
          </a:solidFill>
        </a:ln>
      </dgm:spPr>
      <dgm:t>
        <a:bodyPr/>
        <a:lstStyle/>
        <a:p>
          <a:endParaRPr lang="zh-TW" altLang="en-US" sz="1000">
            <a:latin typeface="+mn-lt"/>
          </a:endParaRPr>
        </a:p>
      </dgm:t>
    </dgm:pt>
    <dgm:pt modelId="{9239B350-D3B0-4192-85CC-92E3B840A4AE}" type="sibTrans" cxnId="{652F7290-FA53-4A6E-8630-414796632142}">
      <dgm:prSet/>
      <dgm:spPr/>
      <dgm:t>
        <a:bodyPr/>
        <a:lstStyle/>
        <a:p>
          <a:endParaRPr lang="zh-TW" altLang="en-US" sz="1000">
            <a:latin typeface="+mn-lt"/>
          </a:endParaRPr>
        </a:p>
      </dgm:t>
    </dgm:pt>
    <dgm:pt modelId="{BF9F0955-9171-4CA3-BB93-4A0B05AFBEA0}">
      <dgm:prSet phldrT="[文字]" custT="1"/>
      <dgm:spPr/>
      <dgm:t>
        <a:bodyPr/>
        <a:lstStyle/>
        <a:p>
          <a:r>
            <a:rPr lang="en-US" altLang="zh-TW" sz="1000" baseline="0" dirty="0" smtClean="0">
              <a:latin typeface="+mn-lt"/>
            </a:rPr>
            <a:t>1,3</a:t>
          </a:r>
          <a:endParaRPr lang="zh-TW" altLang="en-US" sz="1000" baseline="0" dirty="0">
            <a:latin typeface="+mn-lt"/>
          </a:endParaRPr>
        </a:p>
      </dgm:t>
    </dgm:pt>
    <dgm:pt modelId="{2B241A2E-FA4E-45FA-8559-D08718EDD84E}" type="parTrans" cxnId="{8C176156-8B24-4CDB-B88F-4FBEAF691F1C}">
      <dgm:prSet/>
      <dgm:spPr>
        <a:ln w="12700">
          <a:solidFill>
            <a:schemeClr val="accent1"/>
          </a:solidFill>
        </a:ln>
      </dgm:spPr>
      <dgm:t>
        <a:bodyPr/>
        <a:lstStyle/>
        <a:p>
          <a:endParaRPr lang="zh-TW" altLang="en-US" sz="1000">
            <a:latin typeface="+mn-lt"/>
          </a:endParaRPr>
        </a:p>
      </dgm:t>
    </dgm:pt>
    <dgm:pt modelId="{F2C4BAE0-58DE-4885-836F-3CBD2FC85160}" type="sibTrans" cxnId="{8C176156-8B24-4CDB-B88F-4FBEAF691F1C}">
      <dgm:prSet/>
      <dgm:spPr/>
      <dgm:t>
        <a:bodyPr/>
        <a:lstStyle/>
        <a:p>
          <a:endParaRPr lang="zh-TW" altLang="en-US" sz="1000">
            <a:latin typeface="+mn-lt"/>
          </a:endParaRPr>
        </a:p>
      </dgm:t>
    </dgm:pt>
    <dgm:pt modelId="{325A5111-064A-4E09-BB0D-8122806510B0}">
      <dgm:prSet phldrT="[文字]" custT="1"/>
      <dgm:spPr>
        <a:ln>
          <a:solidFill>
            <a:schemeClr val="tx1"/>
          </a:solidFill>
        </a:ln>
      </dgm:spPr>
      <dgm:t>
        <a:bodyPr lIns="0" rIns="0"/>
        <a:lstStyle/>
        <a:p>
          <a:r>
            <a:rPr lang="en-US" altLang="zh-TW" sz="1000" dirty="0" smtClean="0">
              <a:latin typeface="+mn-lt"/>
            </a:rPr>
            <a:t>MUL</a:t>
          </a:r>
          <a:endParaRPr lang="zh-TW" altLang="en-US" sz="1000" dirty="0">
            <a:latin typeface="+mn-lt"/>
          </a:endParaRPr>
        </a:p>
      </dgm:t>
    </dgm:pt>
    <dgm:pt modelId="{ED3B9FE6-1DEB-419E-BBCC-CB8D10D2976C}" type="parTrans" cxnId="{232A4A1A-B493-452C-AC3B-16DF8FC5E5DB}">
      <dgm:prSet/>
      <dgm:spPr>
        <a:ln w="12700">
          <a:solidFill>
            <a:schemeClr val="accent1"/>
          </a:solidFill>
        </a:ln>
      </dgm:spPr>
      <dgm:t>
        <a:bodyPr/>
        <a:lstStyle/>
        <a:p>
          <a:endParaRPr lang="zh-TW" altLang="en-US" sz="1000">
            <a:latin typeface="+mn-lt"/>
          </a:endParaRPr>
        </a:p>
      </dgm:t>
    </dgm:pt>
    <dgm:pt modelId="{6085B976-3574-48C2-BF6A-E09E8859057F}" type="sibTrans" cxnId="{232A4A1A-B493-452C-AC3B-16DF8FC5E5DB}">
      <dgm:prSet/>
      <dgm:spPr/>
      <dgm:t>
        <a:bodyPr/>
        <a:lstStyle/>
        <a:p>
          <a:endParaRPr lang="zh-TW" altLang="en-US" sz="1000">
            <a:latin typeface="+mn-lt"/>
          </a:endParaRPr>
        </a:p>
      </dgm:t>
    </dgm:pt>
    <dgm:pt modelId="{68D0FF94-FE84-44B3-B5E5-0A1B8C7A3DFC}">
      <dgm:prSet phldrT="[文字]" custT="1"/>
      <dgm:spPr/>
      <dgm:t>
        <a:bodyPr/>
        <a:lstStyle/>
        <a:p>
          <a:r>
            <a:rPr lang="en-US" altLang="zh-TW" sz="1000" baseline="0" dirty="0" smtClean="0">
              <a:latin typeface="+mn-lt"/>
            </a:rPr>
            <a:t>2</a:t>
          </a:r>
          <a:r>
            <a:rPr lang="zh-TW" altLang="en-US" sz="1000" baseline="0" dirty="0" smtClean="0">
              <a:latin typeface="+mn-lt"/>
            </a:rPr>
            <a:t>疊</a:t>
          </a:r>
          <a:endParaRPr lang="zh-TW" altLang="en-US" sz="1000" baseline="0" dirty="0">
            <a:latin typeface="+mn-lt"/>
          </a:endParaRPr>
        </a:p>
      </dgm:t>
    </dgm:pt>
    <dgm:pt modelId="{D458B78E-5DF3-4B2C-BE77-DA4311A640BE}" type="parTrans" cxnId="{508C607B-0593-4AAD-A74C-F2A25EA87718}">
      <dgm:prSet/>
      <dgm:spPr>
        <a:ln w="12700">
          <a:solidFill>
            <a:schemeClr val="accent1"/>
          </a:solidFill>
        </a:ln>
      </dgm:spPr>
      <dgm:t>
        <a:bodyPr/>
        <a:lstStyle/>
        <a:p>
          <a:endParaRPr lang="zh-TW" altLang="en-US" sz="1000">
            <a:latin typeface="+mn-lt"/>
          </a:endParaRPr>
        </a:p>
      </dgm:t>
    </dgm:pt>
    <dgm:pt modelId="{99A0ACA3-754B-4AE9-BECF-58EFF38C8A09}" type="sibTrans" cxnId="{508C607B-0593-4AAD-A74C-F2A25EA87718}">
      <dgm:prSet/>
      <dgm:spPr/>
      <dgm:t>
        <a:bodyPr/>
        <a:lstStyle/>
        <a:p>
          <a:endParaRPr lang="zh-TW" altLang="en-US" sz="1000">
            <a:latin typeface="+mn-lt"/>
          </a:endParaRPr>
        </a:p>
      </dgm:t>
    </dgm:pt>
    <dgm:pt modelId="{7BDD135D-5B8E-4F15-8283-1A42B5BE54C0}">
      <dgm:prSet phldrT="[文字]" custT="1"/>
      <dgm:spPr/>
      <dgm:t>
        <a:bodyPr/>
        <a:lstStyle/>
        <a:p>
          <a:r>
            <a:rPr lang="en-US" altLang="zh-TW" sz="1000" baseline="0" dirty="0" smtClean="0">
              <a:latin typeface="+mn-lt"/>
            </a:rPr>
            <a:t>10,000</a:t>
          </a:r>
          <a:r>
            <a:rPr lang="zh-TW" altLang="en-US" sz="1000" baseline="0" dirty="0" smtClean="0">
              <a:latin typeface="+mn-lt"/>
            </a:rPr>
            <a:t>元鈔票</a:t>
          </a:r>
          <a:endParaRPr lang="zh-TW" altLang="en-US" sz="1000" baseline="0" dirty="0">
            <a:latin typeface="+mn-lt"/>
          </a:endParaRPr>
        </a:p>
      </dgm:t>
    </dgm:pt>
    <dgm:pt modelId="{4A4D71FF-B3AE-4C96-B0D6-DED15AD07E9B}" type="parTrans" cxnId="{3152A3C0-A225-4C32-A2F5-DF4EC1DFFAFF}">
      <dgm:prSet/>
      <dgm:spPr>
        <a:ln w="12700">
          <a:solidFill>
            <a:schemeClr val="accent1"/>
          </a:solidFill>
        </a:ln>
      </dgm:spPr>
      <dgm:t>
        <a:bodyPr/>
        <a:lstStyle/>
        <a:p>
          <a:endParaRPr lang="zh-TW" altLang="en-US" sz="1000">
            <a:latin typeface="+mn-lt"/>
          </a:endParaRPr>
        </a:p>
      </dgm:t>
    </dgm:pt>
    <dgm:pt modelId="{1AB52B3F-52F9-4D2B-87FA-9AB6431E816B}" type="sibTrans" cxnId="{3152A3C0-A225-4C32-A2F5-DF4EC1DFFAFF}">
      <dgm:prSet/>
      <dgm:spPr/>
      <dgm:t>
        <a:bodyPr/>
        <a:lstStyle/>
        <a:p>
          <a:endParaRPr lang="zh-TW" altLang="en-US" sz="1000">
            <a:latin typeface="+mn-lt"/>
          </a:endParaRPr>
        </a:p>
      </dgm:t>
    </dgm:pt>
    <dgm:pt modelId="{0EDFA0FB-05FC-4238-806F-71F66DCE7131}">
      <dgm:prSet phldrT="[文字]" custT="1"/>
      <dgm:spPr>
        <a:ln>
          <a:solidFill>
            <a:schemeClr val="tx1"/>
          </a:solidFill>
        </a:ln>
      </dgm:spPr>
      <dgm:t>
        <a:bodyPr lIns="0" rIns="0"/>
        <a:lstStyle/>
        <a:p>
          <a:r>
            <a:rPr lang="en-US" altLang="zh-TW" sz="1000" dirty="0" smtClean="0">
              <a:latin typeface="+mn-lt"/>
            </a:rPr>
            <a:t>MUL</a:t>
          </a:r>
          <a:endParaRPr lang="zh-TW" altLang="en-US" sz="1000" dirty="0">
            <a:latin typeface="+mn-lt"/>
          </a:endParaRPr>
        </a:p>
      </dgm:t>
    </dgm:pt>
    <dgm:pt modelId="{1C27571D-4928-4A2C-A438-454304F281EA}" type="parTrans" cxnId="{EF01EACC-ED0B-41CE-B45C-1F1BB13D8B05}">
      <dgm:prSet/>
      <dgm:spPr>
        <a:ln w="12700">
          <a:solidFill>
            <a:schemeClr val="accent1"/>
          </a:solidFill>
        </a:ln>
      </dgm:spPr>
      <dgm:t>
        <a:bodyPr/>
        <a:lstStyle/>
        <a:p>
          <a:endParaRPr lang="zh-TW" altLang="en-US" sz="1000">
            <a:latin typeface="+mn-lt"/>
          </a:endParaRPr>
        </a:p>
      </dgm:t>
    </dgm:pt>
    <dgm:pt modelId="{A6C8F2A8-A646-4CFB-B668-A830A03C6EF8}" type="sibTrans" cxnId="{EF01EACC-ED0B-41CE-B45C-1F1BB13D8B05}">
      <dgm:prSet/>
      <dgm:spPr/>
      <dgm:t>
        <a:bodyPr/>
        <a:lstStyle/>
        <a:p>
          <a:endParaRPr lang="zh-TW" altLang="en-US" sz="1000">
            <a:latin typeface="+mn-lt"/>
          </a:endParaRPr>
        </a:p>
      </dgm:t>
    </dgm:pt>
    <dgm:pt modelId="{BB067918-9CA7-4622-AC27-210BB28B7366}">
      <dgm:prSet phldrT="[文字]" custT="1"/>
      <dgm:spPr/>
      <dgm:t>
        <a:bodyPr/>
        <a:lstStyle/>
        <a:p>
          <a:r>
            <a:rPr lang="en-US" altLang="zh-TW" sz="1000" baseline="0" dirty="0" smtClean="0">
              <a:latin typeface="+mn-lt"/>
            </a:rPr>
            <a:t>6</a:t>
          </a:r>
          <a:r>
            <a:rPr lang="zh-TW" altLang="en-US" sz="1000" baseline="0" dirty="0" smtClean="0">
              <a:latin typeface="+mn-lt"/>
            </a:rPr>
            <a:t>張</a:t>
          </a:r>
          <a:endParaRPr lang="zh-TW" altLang="en-US" sz="1000" baseline="0" dirty="0">
            <a:latin typeface="+mn-lt"/>
          </a:endParaRPr>
        </a:p>
      </dgm:t>
    </dgm:pt>
    <dgm:pt modelId="{251F7F6F-4E81-4D92-B3EA-541A33D03C73}" type="parTrans" cxnId="{609C0A1F-659B-411A-B111-F9267C71807A}">
      <dgm:prSet/>
      <dgm:spPr>
        <a:ln w="12700">
          <a:solidFill>
            <a:schemeClr val="accent1"/>
          </a:solidFill>
        </a:ln>
      </dgm:spPr>
      <dgm:t>
        <a:bodyPr/>
        <a:lstStyle/>
        <a:p>
          <a:endParaRPr lang="zh-TW" altLang="en-US" sz="1000">
            <a:latin typeface="+mn-lt"/>
          </a:endParaRPr>
        </a:p>
      </dgm:t>
    </dgm:pt>
    <dgm:pt modelId="{20DC3070-C69E-43F7-93A8-B0EB383F11A3}" type="sibTrans" cxnId="{609C0A1F-659B-411A-B111-F9267C71807A}">
      <dgm:prSet/>
      <dgm:spPr/>
      <dgm:t>
        <a:bodyPr/>
        <a:lstStyle/>
        <a:p>
          <a:endParaRPr lang="zh-TW" altLang="en-US" sz="1000">
            <a:latin typeface="+mn-lt"/>
          </a:endParaRPr>
        </a:p>
      </dgm:t>
    </dgm:pt>
    <dgm:pt modelId="{FD917A64-DBB2-4CA5-A2F6-9305F3B38C4C}">
      <dgm:prSet phldrT="[文字]" custT="1"/>
      <dgm:spPr/>
      <dgm:t>
        <a:bodyPr/>
        <a:lstStyle/>
        <a:p>
          <a:r>
            <a:rPr lang="en-US" altLang="zh-TW" sz="1000" baseline="0" dirty="0" smtClean="0">
              <a:latin typeface="+mn-lt"/>
            </a:rPr>
            <a:t>1,000</a:t>
          </a:r>
          <a:r>
            <a:rPr lang="zh-TW" altLang="en-US" sz="1000" baseline="0" dirty="0" smtClean="0">
              <a:latin typeface="+mn-lt"/>
            </a:rPr>
            <a:t>元鈔票</a:t>
          </a:r>
          <a:endParaRPr lang="zh-TW" altLang="en-US" sz="1000" baseline="0" dirty="0">
            <a:latin typeface="+mn-lt"/>
          </a:endParaRPr>
        </a:p>
      </dgm:t>
    </dgm:pt>
    <dgm:pt modelId="{293DF94D-7F40-4F28-A02C-5494398210EF}" type="parTrans" cxnId="{71244D13-461A-4447-9D6B-866A12B6EE53}">
      <dgm:prSet/>
      <dgm:spPr>
        <a:ln w="12700">
          <a:solidFill>
            <a:schemeClr val="accent1"/>
          </a:solidFill>
        </a:ln>
      </dgm:spPr>
      <dgm:t>
        <a:bodyPr/>
        <a:lstStyle/>
        <a:p>
          <a:endParaRPr lang="zh-TW" altLang="en-US" sz="1000">
            <a:latin typeface="+mn-lt"/>
          </a:endParaRPr>
        </a:p>
      </dgm:t>
    </dgm:pt>
    <dgm:pt modelId="{49AFEF86-8144-45F6-8CBE-3F062147D025}" type="sibTrans" cxnId="{71244D13-461A-4447-9D6B-866A12B6EE53}">
      <dgm:prSet/>
      <dgm:spPr/>
      <dgm:t>
        <a:bodyPr/>
        <a:lstStyle/>
        <a:p>
          <a:endParaRPr lang="zh-TW" altLang="en-US" sz="1000">
            <a:latin typeface="+mn-lt"/>
          </a:endParaRPr>
        </a:p>
      </dgm:t>
    </dgm:pt>
    <dgm:pt modelId="{067EA85A-51B4-4A89-8C82-1049FDF80B72}">
      <dgm:prSet phldrT="[文字]" custT="1"/>
      <dgm:spPr/>
      <dgm:t>
        <a:bodyPr/>
        <a:lstStyle/>
        <a:p>
          <a:r>
            <a:rPr lang="en-US" altLang="zh-TW" sz="1000" baseline="0" dirty="0" smtClean="0">
              <a:latin typeface="+mn-lt"/>
            </a:rPr>
            <a:t>13</a:t>
          </a:r>
          <a:r>
            <a:rPr lang="zh-TW" altLang="en-US" sz="1000" baseline="0" dirty="0" smtClean="0">
              <a:latin typeface="+mn-lt"/>
            </a:rPr>
            <a:t>張</a:t>
          </a:r>
          <a:endParaRPr lang="zh-TW" altLang="en-US" sz="1000" baseline="0" dirty="0">
            <a:latin typeface="+mn-lt"/>
          </a:endParaRPr>
        </a:p>
      </dgm:t>
    </dgm:pt>
    <dgm:pt modelId="{7A530D62-D8D4-40A7-839F-582EAE27D7BA}" type="parTrans" cxnId="{8BB0BE02-629F-490D-9E4A-8705D32DFAD9}">
      <dgm:prSet/>
      <dgm:spPr>
        <a:ln w="12700">
          <a:solidFill>
            <a:schemeClr val="accent1"/>
          </a:solidFill>
        </a:ln>
      </dgm:spPr>
      <dgm:t>
        <a:bodyPr/>
        <a:lstStyle/>
        <a:p>
          <a:endParaRPr lang="zh-TW" altLang="en-US" sz="1000">
            <a:latin typeface="+mn-lt"/>
          </a:endParaRPr>
        </a:p>
      </dgm:t>
    </dgm:pt>
    <dgm:pt modelId="{5CC384C2-6794-44DF-A52E-6CB016802A2A}" type="sibTrans" cxnId="{8BB0BE02-629F-490D-9E4A-8705D32DFAD9}">
      <dgm:prSet/>
      <dgm:spPr/>
      <dgm:t>
        <a:bodyPr/>
        <a:lstStyle/>
        <a:p>
          <a:endParaRPr lang="zh-TW" altLang="en-US" sz="1000">
            <a:latin typeface="+mn-lt"/>
          </a:endParaRPr>
        </a:p>
      </dgm:t>
    </dgm:pt>
    <dgm:pt modelId="{AF00129F-7ACE-4A48-9B00-1150DC487ED1}">
      <dgm:prSet phldrT="[文字]" custT="1"/>
      <dgm:spPr/>
      <dgm:t>
        <a:bodyPr/>
        <a:lstStyle/>
        <a:p>
          <a:r>
            <a:rPr lang="en-US" altLang="zh-TW" sz="1000" baseline="0" dirty="0" smtClean="0">
              <a:latin typeface="+mn-lt"/>
            </a:rPr>
            <a:t>100</a:t>
          </a:r>
          <a:r>
            <a:rPr lang="zh-TW" altLang="en-US" sz="1000" baseline="0" dirty="0" smtClean="0">
              <a:latin typeface="+mn-lt"/>
            </a:rPr>
            <a:t>元鈔票</a:t>
          </a:r>
          <a:endParaRPr lang="zh-TW" altLang="en-US" sz="1000" baseline="0" dirty="0">
            <a:latin typeface="+mn-lt"/>
          </a:endParaRPr>
        </a:p>
      </dgm:t>
    </dgm:pt>
    <dgm:pt modelId="{AF1AC102-DFAD-47DE-9316-090E971411F8}" type="parTrans" cxnId="{374A2220-E56C-4C09-8490-F92162553EF3}">
      <dgm:prSet/>
      <dgm:spPr>
        <a:ln w="12700">
          <a:solidFill>
            <a:schemeClr val="accent1"/>
          </a:solidFill>
        </a:ln>
      </dgm:spPr>
      <dgm:t>
        <a:bodyPr/>
        <a:lstStyle/>
        <a:p>
          <a:endParaRPr lang="zh-TW" altLang="en-US" sz="1000">
            <a:latin typeface="+mn-lt"/>
          </a:endParaRPr>
        </a:p>
      </dgm:t>
    </dgm:pt>
    <dgm:pt modelId="{030077BE-B69B-4351-85BD-28F64F8B0811}" type="sibTrans" cxnId="{374A2220-E56C-4C09-8490-F92162553EF3}">
      <dgm:prSet/>
      <dgm:spPr/>
      <dgm:t>
        <a:bodyPr/>
        <a:lstStyle/>
        <a:p>
          <a:endParaRPr lang="zh-TW" altLang="en-US" sz="1000">
            <a:latin typeface="+mn-lt"/>
          </a:endParaRPr>
        </a:p>
      </dgm:t>
    </dgm:pt>
    <dgm:pt modelId="{1235C5D3-488D-4D83-8E18-C6AE774B045B}">
      <dgm:prSet phldrT="[文字]" custT="1"/>
      <dgm:spPr>
        <a:ln>
          <a:solidFill>
            <a:schemeClr val="tx1"/>
          </a:solidFill>
        </a:ln>
      </dgm:spPr>
      <dgm:t>
        <a:bodyPr lIns="0" rIns="0"/>
        <a:lstStyle/>
        <a:p>
          <a:r>
            <a:rPr lang="en-US" altLang="zh-TW" sz="1000" dirty="0" smtClean="0">
              <a:latin typeface="+mn-lt"/>
            </a:rPr>
            <a:t>MUL</a:t>
          </a:r>
          <a:endParaRPr lang="zh-TW" altLang="en-US" sz="1000" dirty="0">
            <a:latin typeface="+mn-lt"/>
          </a:endParaRPr>
        </a:p>
      </dgm:t>
    </dgm:pt>
    <dgm:pt modelId="{CA2273CE-3B32-4A26-B3D8-D6D3542FA7E2}" type="parTrans" cxnId="{0C6A0FA4-CB46-430F-A3A1-88C5931EE4DC}">
      <dgm:prSet/>
      <dgm:spPr>
        <a:ln w="12700">
          <a:solidFill>
            <a:schemeClr val="accent1"/>
          </a:solidFill>
        </a:ln>
      </dgm:spPr>
      <dgm:t>
        <a:bodyPr/>
        <a:lstStyle/>
        <a:p>
          <a:endParaRPr lang="zh-TW" altLang="en-US" sz="1000">
            <a:latin typeface="+mn-lt"/>
          </a:endParaRPr>
        </a:p>
      </dgm:t>
    </dgm:pt>
    <dgm:pt modelId="{CB2FEE86-154D-4A93-BEE1-8C2AD58A77FC}" type="sibTrans" cxnId="{0C6A0FA4-CB46-430F-A3A1-88C5931EE4DC}">
      <dgm:prSet/>
      <dgm:spPr/>
      <dgm:t>
        <a:bodyPr/>
        <a:lstStyle/>
        <a:p>
          <a:endParaRPr lang="zh-TW" altLang="en-US" sz="1000">
            <a:latin typeface="+mn-lt"/>
          </a:endParaRPr>
        </a:p>
      </dgm:t>
    </dgm:pt>
    <dgm:pt modelId="{2491D4E4-8B58-40D8-B6B0-1F18081CFA05}" type="pres">
      <dgm:prSet presAssocID="{883BFB1C-4996-422F-906C-1C299EA15AB9}" presName="hierChild1" presStyleCnt="0">
        <dgm:presLayoutVars>
          <dgm:chPref val="1"/>
          <dgm:dir/>
          <dgm:animOne val="branch"/>
          <dgm:animLvl val="lvl"/>
          <dgm:resizeHandles/>
        </dgm:presLayoutVars>
      </dgm:prSet>
      <dgm:spPr/>
      <dgm:t>
        <a:bodyPr/>
        <a:lstStyle/>
        <a:p>
          <a:endParaRPr lang="zh-TW" altLang="en-US"/>
        </a:p>
      </dgm:t>
    </dgm:pt>
    <dgm:pt modelId="{B84DF980-EC55-40B1-8BAE-5E1E033E25B3}" type="pres">
      <dgm:prSet presAssocID="{CBE2B9DF-88F4-41EE-A3AB-803D7E0CB1F5}" presName="hierRoot1" presStyleCnt="0"/>
      <dgm:spPr/>
    </dgm:pt>
    <dgm:pt modelId="{91F54794-013C-4759-8AE9-582CCD312B93}" type="pres">
      <dgm:prSet presAssocID="{CBE2B9DF-88F4-41EE-A3AB-803D7E0CB1F5}" presName="composite" presStyleCnt="0"/>
      <dgm:spPr/>
    </dgm:pt>
    <dgm:pt modelId="{16BC254C-CAF6-4C2A-8F90-0EF1FA8483E6}" type="pres">
      <dgm:prSet presAssocID="{CBE2B9DF-88F4-41EE-A3AB-803D7E0CB1F5}" presName="background" presStyleLbl="node0" presStyleIdx="0" presStyleCnt="1"/>
      <dgm:spPr>
        <a:solidFill>
          <a:schemeClr val="bg1">
            <a:alpha val="0"/>
          </a:schemeClr>
        </a:solidFill>
        <a:ln>
          <a:noFill/>
        </a:ln>
      </dgm:spPr>
    </dgm:pt>
    <dgm:pt modelId="{375EEA52-8262-4AE0-B01A-5E1103FE34B4}" type="pres">
      <dgm:prSet presAssocID="{CBE2B9DF-88F4-41EE-A3AB-803D7E0CB1F5}" presName="text" presStyleLbl="fgAcc0" presStyleIdx="0" presStyleCnt="1">
        <dgm:presLayoutVars>
          <dgm:chPref val="3"/>
        </dgm:presLayoutVars>
      </dgm:prSet>
      <dgm:spPr>
        <a:prstGeom prst="rect">
          <a:avLst/>
        </a:prstGeom>
      </dgm:spPr>
      <dgm:t>
        <a:bodyPr/>
        <a:lstStyle/>
        <a:p>
          <a:endParaRPr lang="zh-TW" altLang="en-US"/>
        </a:p>
      </dgm:t>
    </dgm:pt>
    <dgm:pt modelId="{42CBCE53-EDED-4774-BA5F-55D8CAAEB0A1}" type="pres">
      <dgm:prSet presAssocID="{CBE2B9DF-88F4-41EE-A3AB-803D7E0CB1F5}" presName="hierChild2" presStyleCnt="0"/>
      <dgm:spPr/>
    </dgm:pt>
    <dgm:pt modelId="{3530C84A-364B-4AA4-B1F4-8805B9CFECCD}" type="pres">
      <dgm:prSet presAssocID="{93C5A76A-3CC2-43A4-8F54-E1140C1BA3C1}" presName="Name10" presStyleLbl="parChTrans1D2" presStyleIdx="0" presStyleCnt="1"/>
      <dgm:spPr/>
      <dgm:t>
        <a:bodyPr/>
        <a:lstStyle/>
        <a:p>
          <a:endParaRPr lang="zh-TW" altLang="en-US"/>
        </a:p>
      </dgm:t>
    </dgm:pt>
    <dgm:pt modelId="{95DE73B6-39A3-42E8-860A-91E21A7635BF}" type="pres">
      <dgm:prSet presAssocID="{8DC5E035-5603-459B-B068-3F41B569E79C}" presName="hierRoot2" presStyleCnt="0"/>
      <dgm:spPr/>
    </dgm:pt>
    <dgm:pt modelId="{626FBAA6-1E57-4AAC-83EA-2CE13B0A86A4}" type="pres">
      <dgm:prSet presAssocID="{8DC5E035-5603-459B-B068-3F41B569E79C}" presName="composite2" presStyleCnt="0"/>
      <dgm:spPr/>
    </dgm:pt>
    <dgm:pt modelId="{AFECBCEC-E19A-4D4F-A815-7031C0CD8C38}" type="pres">
      <dgm:prSet presAssocID="{8DC5E035-5603-459B-B068-3F41B569E79C}" presName="background2" presStyleLbl="node2" presStyleIdx="0" presStyleCnt="1"/>
      <dgm:spPr>
        <a:solidFill>
          <a:schemeClr val="bg1">
            <a:alpha val="0"/>
          </a:schemeClr>
        </a:solidFill>
        <a:ln>
          <a:noFill/>
        </a:ln>
      </dgm:spPr>
    </dgm:pt>
    <dgm:pt modelId="{719086FC-01A0-4EBE-8990-8AF034BD4736}" type="pres">
      <dgm:prSet presAssocID="{8DC5E035-5603-459B-B068-3F41B569E79C}" presName="text2" presStyleLbl="fgAcc2" presStyleIdx="0" presStyleCnt="1">
        <dgm:presLayoutVars>
          <dgm:chPref val="3"/>
        </dgm:presLayoutVars>
      </dgm:prSet>
      <dgm:spPr>
        <a:prstGeom prst="diamond">
          <a:avLst/>
        </a:prstGeom>
      </dgm:spPr>
      <dgm:t>
        <a:bodyPr/>
        <a:lstStyle/>
        <a:p>
          <a:endParaRPr lang="zh-TW" altLang="en-US"/>
        </a:p>
      </dgm:t>
    </dgm:pt>
    <dgm:pt modelId="{9DA44DBC-C905-4997-A959-D95D612A1146}" type="pres">
      <dgm:prSet presAssocID="{8DC5E035-5603-459B-B068-3F41B569E79C}" presName="hierChild3" presStyleCnt="0"/>
      <dgm:spPr/>
    </dgm:pt>
    <dgm:pt modelId="{CAFA74E1-4550-4A68-A4FD-6E3A01FF7F39}" type="pres">
      <dgm:prSet presAssocID="{B67A67A0-0E43-4CA5-9EB9-F2BDFDF73794}" presName="Name17" presStyleLbl="parChTrans1D3" presStyleIdx="0" presStyleCnt="3"/>
      <dgm:spPr/>
      <dgm:t>
        <a:bodyPr/>
        <a:lstStyle/>
        <a:p>
          <a:endParaRPr lang="zh-TW" altLang="en-US"/>
        </a:p>
      </dgm:t>
    </dgm:pt>
    <dgm:pt modelId="{2CEC5359-9981-4AEA-9957-369F5553B88D}" type="pres">
      <dgm:prSet presAssocID="{729E9CD2-E6DC-4A02-9F6A-7E8EB228429C}" presName="hierRoot3" presStyleCnt="0"/>
      <dgm:spPr/>
    </dgm:pt>
    <dgm:pt modelId="{120C8F8A-5EAC-4214-B094-F363F2B25C2E}" type="pres">
      <dgm:prSet presAssocID="{729E9CD2-E6DC-4A02-9F6A-7E8EB228429C}" presName="composite3" presStyleCnt="0"/>
      <dgm:spPr/>
    </dgm:pt>
    <dgm:pt modelId="{2A3DE53D-86AE-4EB2-8DA5-DD0781F2E1A4}" type="pres">
      <dgm:prSet presAssocID="{729E9CD2-E6DC-4A02-9F6A-7E8EB228429C}" presName="background3" presStyleLbl="node3" presStyleIdx="0" presStyleCnt="3"/>
      <dgm:spPr>
        <a:solidFill>
          <a:schemeClr val="bg1">
            <a:alpha val="0"/>
          </a:schemeClr>
        </a:solidFill>
        <a:ln>
          <a:noFill/>
        </a:ln>
      </dgm:spPr>
    </dgm:pt>
    <dgm:pt modelId="{4235B696-4088-4185-BCDD-C8AC15CC985B}" type="pres">
      <dgm:prSet presAssocID="{729E9CD2-E6DC-4A02-9F6A-7E8EB228429C}" presName="text3" presStyleLbl="fgAcc3" presStyleIdx="0" presStyleCnt="3">
        <dgm:presLayoutVars>
          <dgm:chPref val="3"/>
        </dgm:presLayoutVars>
      </dgm:prSet>
      <dgm:spPr>
        <a:prstGeom prst="roundRect">
          <a:avLst/>
        </a:prstGeom>
      </dgm:spPr>
      <dgm:t>
        <a:bodyPr/>
        <a:lstStyle/>
        <a:p>
          <a:endParaRPr lang="zh-TW" altLang="en-US"/>
        </a:p>
      </dgm:t>
    </dgm:pt>
    <dgm:pt modelId="{1341D0A9-5251-4112-BDEE-B7BEE207D4DB}" type="pres">
      <dgm:prSet presAssocID="{729E9CD2-E6DC-4A02-9F6A-7E8EB228429C}" presName="hierChild4" presStyleCnt="0"/>
      <dgm:spPr/>
    </dgm:pt>
    <dgm:pt modelId="{045FFEF1-2EE2-4395-B366-A09236722F50}" type="pres">
      <dgm:prSet presAssocID="{ED3B9FE6-1DEB-419E-BBCC-CB8D10D2976C}" presName="Name23" presStyleLbl="parChTrans1D4" presStyleIdx="0" presStyleCnt="9"/>
      <dgm:spPr/>
      <dgm:t>
        <a:bodyPr/>
        <a:lstStyle/>
        <a:p>
          <a:endParaRPr lang="zh-TW" altLang="en-US"/>
        </a:p>
      </dgm:t>
    </dgm:pt>
    <dgm:pt modelId="{F885D819-5F12-49A7-AEF9-C23BC670A406}" type="pres">
      <dgm:prSet presAssocID="{325A5111-064A-4E09-BB0D-8122806510B0}" presName="hierRoot4" presStyleCnt="0"/>
      <dgm:spPr/>
    </dgm:pt>
    <dgm:pt modelId="{7874A348-0A45-444A-9A73-BC8E6F0C780F}" type="pres">
      <dgm:prSet presAssocID="{325A5111-064A-4E09-BB0D-8122806510B0}" presName="composite4" presStyleCnt="0"/>
      <dgm:spPr/>
    </dgm:pt>
    <dgm:pt modelId="{4E61A0FA-BFBF-4D51-9954-743231C6DDB5}" type="pres">
      <dgm:prSet presAssocID="{325A5111-064A-4E09-BB0D-8122806510B0}" presName="background4" presStyleLbl="node4" presStyleIdx="0" presStyleCnt="9"/>
      <dgm:spPr>
        <a:solidFill>
          <a:schemeClr val="bg1"/>
        </a:solidFill>
      </dgm:spPr>
    </dgm:pt>
    <dgm:pt modelId="{611DA221-6A0E-4B4A-BA7E-E4B43CA971D4}" type="pres">
      <dgm:prSet presAssocID="{325A5111-064A-4E09-BB0D-8122806510B0}" presName="text4" presStyleLbl="fgAcc4" presStyleIdx="0" presStyleCnt="9">
        <dgm:presLayoutVars>
          <dgm:chPref val="3"/>
        </dgm:presLayoutVars>
      </dgm:prSet>
      <dgm:spPr>
        <a:prstGeom prst="diamond">
          <a:avLst/>
        </a:prstGeom>
      </dgm:spPr>
      <dgm:t>
        <a:bodyPr/>
        <a:lstStyle/>
        <a:p>
          <a:endParaRPr lang="zh-TW" altLang="en-US"/>
        </a:p>
      </dgm:t>
    </dgm:pt>
    <dgm:pt modelId="{CF3FD750-7A9C-409A-93B9-5283EF57B45B}" type="pres">
      <dgm:prSet presAssocID="{325A5111-064A-4E09-BB0D-8122806510B0}" presName="hierChild5" presStyleCnt="0"/>
      <dgm:spPr/>
    </dgm:pt>
    <dgm:pt modelId="{FCC6583A-44FE-4E5B-8CB4-E2FD7530DA99}" type="pres">
      <dgm:prSet presAssocID="{D458B78E-5DF3-4B2C-BE77-DA4311A640BE}" presName="Name23" presStyleLbl="parChTrans1D4" presStyleIdx="1" presStyleCnt="9"/>
      <dgm:spPr/>
      <dgm:t>
        <a:bodyPr/>
        <a:lstStyle/>
        <a:p>
          <a:endParaRPr lang="zh-TW" altLang="en-US"/>
        </a:p>
      </dgm:t>
    </dgm:pt>
    <dgm:pt modelId="{9147924A-AD56-4512-8723-247A5F4456C0}" type="pres">
      <dgm:prSet presAssocID="{68D0FF94-FE84-44B3-B5E5-0A1B8C7A3DFC}" presName="hierRoot4" presStyleCnt="0"/>
      <dgm:spPr/>
    </dgm:pt>
    <dgm:pt modelId="{B167BCA9-9E1C-4FFD-81C5-7F3707964161}" type="pres">
      <dgm:prSet presAssocID="{68D0FF94-FE84-44B3-B5E5-0A1B8C7A3DFC}" presName="composite4" presStyleCnt="0"/>
      <dgm:spPr/>
    </dgm:pt>
    <dgm:pt modelId="{295FF9F0-BF2B-4227-B331-A7286DAC6415}" type="pres">
      <dgm:prSet presAssocID="{68D0FF94-FE84-44B3-B5E5-0A1B8C7A3DFC}" presName="background4" presStyleLbl="node4" presStyleIdx="1" presStyleCnt="9"/>
      <dgm:spPr>
        <a:solidFill>
          <a:schemeClr val="bg1">
            <a:alpha val="0"/>
          </a:schemeClr>
        </a:solidFill>
        <a:ln>
          <a:noFill/>
        </a:ln>
      </dgm:spPr>
    </dgm:pt>
    <dgm:pt modelId="{7261F4E3-5F01-45C9-8F3F-A7174688C3FD}" type="pres">
      <dgm:prSet presAssocID="{68D0FF94-FE84-44B3-B5E5-0A1B8C7A3DFC}" presName="text4" presStyleLbl="fgAcc4" presStyleIdx="1" presStyleCnt="9">
        <dgm:presLayoutVars>
          <dgm:chPref val="3"/>
        </dgm:presLayoutVars>
      </dgm:prSet>
      <dgm:spPr>
        <a:prstGeom prst="roundRect">
          <a:avLst/>
        </a:prstGeom>
      </dgm:spPr>
      <dgm:t>
        <a:bodyPr/>
        <a:lstStyle/>
        <a:p>
          <a:endParaRPr lang="zh-TW" altLang="en-US"/>
        </a:p>
      </dgm:t>
    </dgm:pt>
    <dgm:pt modelId="{829BCFD9-614C-4545-A384-2AC539AC1F7A}" type="pres">
      <dgm:prSet presAssocID="{68D0FF94-FE84-44B3-B5E5-0A1B8C7A3DFC}" presName="hierChild5" presStyleCnt="0"/>
      <dgm:spPr/>
    </dgm:pt>
    <dgm:pt modelId="{2894EF39-486B-48C7-B9A4-32D3A708DD6C}" type="pres">
      <dgm:prSet presAssocID="{4A4D71FF-B3AE-4C96-B0D6-DED15AD07E9B}" presName="Name23" presStyleLbl="parChTrans1D4" presStyleIdx="2" presStyleCnt="9"/>
      <dgm:spPr/>
      <dgm:t>
        <a:bodyPr/>
        <a:lstStyle/>
        <a:p>
          <a:endParaRPr lang="zh-TW" altLang="en-US"/>
        </a:p>
      </dgm:t>
    </dgm:pt>
    <dgm:pt modelId="{D6C7FDF3-6522-4787-A544-4464987915C7}" type="pres">
      <dgm:prSet presAssocID="{7BDD135D-5B8E-4F15-8283-1A42B5BE54C0}" presName="hierRoot4" presStyleCnt="0"/>
      <dgm:spPr/>
    </dgm:pt>
    <dgm:pt modelId="{EB310290-8A17-4033-8D9D-54221F93CF9A}" type="pres">
      <dgm:prSet presAssocID="{7BDD135D-5B8E-4F15-8283-1A42B5BE54C0}" presName="composite4" presStyleCnt="0"/>
      <dgm:spPr/>
    </dgm:pt>
    <dgm:pt modelId="{8EE966EE-7F8D-40AA-831B-31968D78FF6E}" type="pres">
      <dgm:prSet presAssocID="{7BDD135D-5B8E-4F15-8283-1A42B5BE54C0}" presName="background4" presStyleLbl="node4" presStyleIdx="2" presStyleCnt="9"/>
      <dgm:spPr>
        <a:solidFill>
          <a:schemeClr val="bg1">
            <a:alpha val="0"/>
          </a:schemeClr>
        </a:solidFill>
        <a:ln>
          <a:noFill/>
        </a:ln>
      </dgm:spPr>
    </dgm:pt>
    <dgm:pt modelId="{5830FD6C-B710-4969-BD79-9FD6F5D022B1}" type="pres">
      <dgm:prSet presAssocID="{7BDD135D-5B8E-4F15-8283-1A42B5BE54C0}" presName="text4" presStyleLbl="fgAcc4" presStyleIdx="2" presStyleCnt="9">
        <dgm:presLayoutVars>
          <dgm:chPref val="3"/>
        </dgm:presLayoutVars>
      </dgm:prSet>
      <dgm:spPr>
        <a:prstGeom prst="roundRect">
          <a:avLst/>
        </a:prstGeom>
      </dgm:spPr>
      <dgm:t>
        <a:bodyPr/>
        <a:lstStyle/>
        <a:p>
          <a:endParaRPr lang="zh-TW" altLang="en-US"/>
        </a:p>
      </dgm:t>
    </dgm:pt>
    <dgm:pt modelId="{B8656930-02E2-41E2-BF5F-F03A71531C59}" type="pres">
      <dgm:prSet presAssocID="{7BDD135D-5B8E-4F15-8283-1A42B5BE54C0}" presName="hierChild5" presStyleCnt="0"/>
      <dgm:spPr/>
    </dgm:pt>
    <dgm:pt modelId="{BD609166-3E03-41DF-BAD4-283D6C7C4EBE}" type="pres">
      <dgm:prSet presAssocID="{84393FA5-A526-4A37-8427-E8B262CF97D3}" presName="Name17" presStyleLbl="parChTrans1D3" presStyleIdx="1" presStyleCnt="3"/>
      <dgm:spPr/>
      <dgm:t>
        <a:bodyPr/>
        <a:lstStyle/>
        <a:p>
          <a:endParaRPr lang="zh-TW" altLang="en-US"/>
        </a:p>
      </dgm:t>
    </dgm:pt>
    <dgm:pt modelId="{A9BB0AF0-46DC-445C-B6D2-7B83C2B3BF2D}" type="pres">
      <dgm:prSet presAssocID="{24CA8CA1-C2C3-4E71-A308-2A3CC5E4C1AF}" presName="hierRoot3" presStyleCnt="0"/>
      <dgm:spPr/>
    </dgm:pt>
    <dgm:pt modelId="{5405F04F-247C-4ED0-8A3E-10A731C8DD36}" type="pres">
      <dgm:prSet presAssocID="{24CA8CA1-C2C3-4E71-A308-2A3CC5E4C1AF}" presName="composite3" presStyleCnt="0"/>
      <dgm:spPr/>
    </dgm:pt>
    <dgm:pt modelId="{7A1BB78D-A385-49FC-91E0-2133F6C33828}" type="pres">
      <dgm:prSet presAssocID="{24CA8CA1-C2C3-4E71-A308-2A3CC5E4C1AF}" presName="background3" presStyleLbl="node3" presStyleIdx="1" presStyleCnt="3"/>
      <dgm:spPr>
        <a:solidFill>
          <a:schemeClr val="bg1">
            <a:alpha val="0"/>
          </a:schemeClr>
        </a:solidFill>
        <a:ln>
          <a:noFill/>
        </a:ln>
      </dgm:spPr>
    </dgm:pt>
    <dgm:pt modelId="{D477057D-FC2B-4C78-A742-E8517E803B38}" type="pres">
      <dgm:prSet presAssocID="{24CA8CA1-C2C3-4E71-A308-2A3CC5E4C1AF}" presName="text3" presStyleLbl="fgAcc3" presStyleIdx="1" presStyleCnt="3">
        <dgm:presLayoutVars>
          <dgm:chPref val="3"/>
        </dgm:presLayoutVars>
      </dgm:prSet>
      <dgm:spPr>
        <a:prstGeom prst="roundRect">
          <a:avLst/>
        </a:prstGeom>
      </dgm:spPr>
      <dgm:t>
        <a:bodyPr/>
        <a:lstStyle/>
        <a:p>
          <a:endParaRPr lang="zh-TW" altLang="en-US"/>
        </a:p>
      </dgm:t>
    </dgm:pt>
    <dgm:pt modelId="{B37D862D-0BCD-4AB1-8119-999303D13A5E}" type="pres">
      <dgm:prSet presAssocID="{24CA8CA1-C2C3-4E71-A308-2A3CC5E4C1AF}" presName="hierChild4" presStyleCnt="0"/>
      <dgm:spPr/>
    </dgm:pt>
    <dgm:pt modelId="{6CBFF091-73FE-46EC-8CBC-C738A717454B}" type="pres">
      <dgm:prSet presAssocID="{1C27571D-4928-4A2C-A438-454304F281EA}" presName="Name23" presStyleLbl="parChTrans1D4" presStyleIdx="3" presStyleCnt="9"/>
      <dgm:spPr/>
      <dgm:t>
        <a:bodyPr/>
        <a:lstStyle/>
        <a:p>
          <a:endParaRPr lang="zh-TW" altLang="en-US"/>
        </a:p>
      </dgm:t>
    </dgm:pt>
    <dgm:pt modelId="{9F9872AC-77BA-45FA-9DF4-D9310075C32B}" type="pres">
      <dgm:prSet presAssocID="{0EDFA0FB-05FC-4238-806F-71F66DCE7131}" presName="hierRoot4" presStyleCnt="0"/>
      <dgm:spPr/>
    </dgm:pt>
    <dgm:pt modelId="{3C9068AA-E2E2-476C-95D2-348A47414EED}" type="pres">
      <dgm:prSet presAssocID="{0EDFA0FB-05FC-4238-806F-71F66DCE7131}" presName="composite4" presStyleCnt="0"/>
      <dgm:spPr/>
    </dgm:pt>
    <dgm:pt modelId="{2DB829D6-14F1-4866-B632-0B704C7450DC}" type="pres">
      <dgm:prSet presAssocID="{0EDFA0FB-05FC-4238-806F-71F66DCE7131}" presName="background4" presStyleLbl="node4" presStyleIdx="3" presStyleCnt="9"/>
      <dgm:spPr>
        <a:solidFill>
          <a:schemeClr val="bg1"/>
        </a:solidFill>
      </dgm:spPr>
    </dgm:pt>
    <dgm:pt modelId="{12CBFC00-346A-4A2F-82BC-4EA1D27B46F8}" type="pres">
      <dgm:prSet presAssocID="{0EDFA0FB-05FC-4238-806F-71F66DCE7131}" presName="text4" presStyleLbl="fgAcc4" presStyleIdx="3" presStyleCnt="9">
        <dgm:presLayoutVars>
          <dgm:chPref val="3"/>
        </dgm:presLayoutVars>
      </dgm:prSet>
      <dgm:spPr>
        <a:prstGeom prst="diamond">
          <a:avLst/>
        </a:prstGeom>
      </dgm:spPr>
      <dgm:t>
        <a:bodyPr/>
        <a:lstStyle/>
        <a:p>
          <a:endParaRPr lang="zh-TW" altLang="en-US"/>
        </a:p>
      </dgm:t>
    </dgm:pt>
    <dgm:pt modelId="{D0EB69B7-8036-44A9-A468-75E72D1BC9D2}" type="pres">
      <dgm:prSet presAssocID="{0EDFA0FB-05FC-4238-806F-71F66DCE7131}" presName="hierChild5" presStyleCnt="0"/>
      <dgm:spPr/>
    </dgm:pt>
    <dgm:pt modelId="{8FE79BDF-0751-49E2-8D86-BCD79F04B652}" type="pres">
      <dgm:prSet presAssocID="{251F7F6F-4E81-4D92-B3EA-541A33D03C73}" presName="Name23" presStyleLbl="parChTrans1D4" presStyleIdx="4" presStyleCnt="9"/>
      <dgm:spPr/>
      <dgm:t>
        <a:bodyPr/>
        <a:lstStyle/>
        <a:p>
          <a:endParaRPr lang="zh-TW" altLang="en-US"/>
        </a:p>
      </dgm:t>
    </dgm:pt>
    <dgm:pt modelId="{B85D3087-9084-4A93-B507-A181088A8B61}" type="pres">
      <dgm:prSet presAssocID="{BB067918-9CA7-4622-AC27-210BB28B7366}" presName="hierRoot4" presStyleCnt="0"/>
      <dgm:spPr/>
    </dgm:pt>
    <dgm:pt modelId="{8077EF18-1DCE-4ECB-90B0-9FB3BFCBF2BD}" type="pres">
      <dgm:prSet presAssocID="{BB067918-9CA7-4622-AC27-210BB28B7366}" presName="composite4" presStyleCnt="0"/>
      <dgm:spPr/>
    </dgm:pt>
    <dgm:pt modelId="{A24B4D27-05CE-4043-8221-61F590DC2710}" type="pres">
      <dgm:prSet presAssocID="{BB067918-9CA7-4622-AC27-210BB28B7366}" presName="background4" presStyleLbl="node4" presStyleIdx="4" presStyleCnt="9"/>
      <dgm:spPr>
        <a:solidFill>
          <a:schemeClr val="bg1">
            <a:alpha val="0"/>
          </a:schemeClr>
        </a:solidFill>
        <a:ln>
          <a:noFill/>
        </a:ln>
      </dgm:spPr>
    </dgm:pt>
    <dgm:pt modelId="{EE517D06-7A3F-4F6B-AF5A-73EA4320BA25}" type="pres">
      <dgm:prSet presAssocID="{BB067918-9CA7-4622-AC27-210BB28B7366}" presName="text4" presStyleLbl="fgAcc4" presStyleIdx="4" presStyleCnt="9">
        <dgm:presLayoutVars>
          <dgm:chPref val="3"/>
        </dgm:presLayoutVars>
      </dgm:prSet>
      <dgm:spPr>
        <a:prstGeom prst="roundRect">
          <a:avLst/>
        </a:prstGeom>
      </dgm:spPr>
      <dgm:t>
        <a:bodyPr/>
        <a:lstStyle/>
        <a:p>
          <a:endParaRPr lang="zh-TW" altLang="en-US"/>
        </a:p>
      </dgm:t>
    </dgm:pt>
    <dgm:pt modelId="{F3C6E33C-EC98-4AA2-8B13-D939B78BC2FE}" type="pres">
      <dgm:prSet presAssocID="{BB067918-9CA7-4622-AC27-210BB28B7366}" presName="hierChild5" presStyleCnt="0"/>
      <dgm:spPr/>
    </dgm:pt>
    <dgm:pt modelId="{9CAB6920-BAC6-466C-91C3-43F079AED93A}" type="pres">
      <dgm:prSet presAssocID="{293DF94D-7F40-4F28-A02C-5494398210EF}" presName="Name23" presStyleLbl="parChTrans1D4" presStyleIdx="5" presStyleCnt="9"/>
      <dgm:spPr/>
      <dgm:t>
        <a:bodyPr/>
        <a:lstStyle/>
        <a:p>
          <a:endParaRPr lang="zh-TW" altLang="en-US"/>
        </a:p>
      </dgm:t>
    </dgm:pt>
    <dgm:pt modelId="{9716BD23-6587-49AE-8959-5D3BA8F3A971}" type="pres">
      <dgm:prSet presAssocID="{FD917A64-DBB2-4CA5-A2F6-9305F3B38C4C}" presName="hierRoot4" presStyleCnt="0"/>
      <dgm:spPr/>
    </dgm:pt>
    <dgm:pt modelId="{69240894-53AF-4E21-B81E-563B5A1B38AF}" type="pres">
      <dgm:prSet presAssocID="{FD917A64-DBB2-4CA5-A2F6-9305F3B38C4C}" presName="composite4" presStyleCnt="0"/>
      <dgm:spPr/>
    </dgm:pt>
    <dgm:pt modelId="{304BCCAA-3FB3-4319-8F63-00987F4675CD}" type="pres">
      <dgm:prSet presAssocID="{FD917A64-DBB2-4CA5-A2F6-9305F3B38C4C}" presName="background4" presStyleLbl="node4" presStyleIdx="5" presStyleCnt="9"/>
      <dgm:spPr>
        <a:solidFill>
          <a:schemeClr val="bg1">
            <a:alpha val="0"/>
          </a:schemeClr>
        </a:solidFill>
        <a:ln>
          <a:noFill/>
        </a:ln>
      </dgm:spPr>
    </dgm:pt>
    <dgm:pt modelId="{F83FF976-26E8-4963-B3FA-2597FAA21713}" type="pres">
      <dgm:prSet presAssocID="{FD917A64-DBB2-4CA5-A2F6-9305F3B38C4C}" presName="text4" presStyleLbl="fgAcc4" presStyleIdx="5" presStyleCnt="9">
        <dgm:presLayoutVars>
          <dgm:chPref val="3"/>
        </dgm:presLayoutVars>
      </dgm:prSet>
      <dgm:spPr>
        <a:prstGeom prst="roundRect">
          <a:avLst/>
        </a:prstGeom>
      </dgm:spPr>
      <dgm:t>
        <a:bodyPr/>
        <a:lstStyle/>
        <a:p>
          <a:endParaRPr lang="zh-TW" altLang="en-US"/>
        </a:p>
      </dgm:t>
    </dgm:pt>
    <dgm:pt modelId="{35C1A014-E47D-4CF6-A654-964B4DA57B2A}" type="pres">
      <dgm:prSet presAssocID="{FD917A64-DBB2-4CA5-A2F6-9305F3B38C4C}" presName="hierChild5" presStyleCnt="0"/>
      <dgm:spPr/>
    </dgm:pt>
    <dgm:pt modelId="{14B64DED-2F04-434E-99EE-278CED36FCD6}" type="pres">
      <dgm:prSet presAssocID="{2B241A2E-FA4E-45FA-8559-D08718EDD84E}" presName="Name17" presStyleLbl="parChTrans1D3" presStyleIdx="2" presStyleCnt="3"/>
      <dgm:spPr/>
      <dgm:t>
        <a:bodyPr/>
        <a:lstStyle/>
        <a:p>
          <a:endParaRPr lang="zh-TW" altLang="en-US"/>
        </a:p>
      </dgm:t>
    </dgm:pt>
    <dgm:pt modelId="{1D30FB53-0666-41CB-9ADA-3052FDF83504}" type="pres">
      <dgm:prSet presAssocID="{BF9F0955-9171-4CA3-BB93-4A0B05AFBEA0}" presName="hierRoot3" presStyleCnt="0"/>
      <dgm:spPr/>
    </dgm:pt>
    <dgm:pt modelId="{B12BF37F-BD28-4470-B8D3-DC6A76DEFDFC}" type="pres">
      <dgm:prSet presAssocID="{BF9F0955-9171-4CA3-BB93-4A0B05AFBEA0}" presName="composite3" presStyleCnt="0"/>
      <dgm:spPr/>
    </dgm:pt>
    <dgm:pt modelId="{B908FD37-7FCE-4721-9FF7-3E413E4EDCD3}" type="pres">
      <dgm:prSet presAssocID="{BF9F0955-9171-4CA3-BB93-4A0B05AFBEA0}" presName="background3" presStyleLbl="node3" presStyleIdx="2" presStyleCnt="3"/>
      <dgm:spPr>
        <a:solidFill>
          <a:schemeClr val="bg1">
            <a:alpha val="0"/>
          </a:schemeClr>
        </a:solidFill>
        <a:ln>
          <a:noFill/>
        </a:ln>
      </dgm:spPr>
    </dgm:pt>
    <dgm:pt modelId="{7710F2A9-E996-4BBE-A563-0ADDE362CA47}" type="pres">
      <dgm:prSet presAssocID="{BF9F0955-9171-4CA3-BB93-4A0B05AFBEA0}" presName="text3" presStyleLbl="fgAcc3" presStyleIdx="2" presStyleCnt="3">
        <dgm:presLayoutVars>
          <dgm:chPref val="3"/>
        </dgm:presLayoutVars>
      </dgm:prSet>
      <dgm:spPr>
        <a:prstGeom prst="roundRect">
          <a:avLst/>
        </a:prstGeom>
      </dgm:spPr>
      <dgm:t>
        <a:bodyPr/>
        <a:lstStyle/>
        <a:p>
          <a:endParaRPr lang="zh-TW" altLang="en-US"/>
        </a:p>
      </dgm:t>
    </dgm:pt>
    <dgm:pt modelId="{E818C82B-6E7A-4AB7-AAC0-0AF10A601568}" type="pres">
      <dgm:prSet presAssocID="{BF9F0955-9171-4CA3-BB93-4A0B05AFBEA0}" presName="hierChild4" presStyleCnt="0"/>
      <dgm:spPr/>
    </dgm:pt>
    <dgm:pt modelId="{C106A56D-F783-447A-8340-8ECDC5559EA5}" type="pres">
      <dgm:prSet presAssocID="{CA2273CE-3B32-4A26-B3D8-D6D3542FA7E2}" presName="Name23" presStyleLbl="parChTrans1D4" presStyleIdx="6" presStyleCnt="9"/>
      <dgm:spPr/>
      <dgm:t>
        <a:bodyPr/>
        <a:lstStyle/>
        <a:p>
          <a:endParaRPr lang="zh-TW" altLang="en-US"/>
        </a:p>
      </dgm:t>
    </dgm:pt>
    <dgm:pt modelId="{D9FD5511-9533-4231-80EC-051E85591E3B}" type="pres">
      <dgm:prSet presAssocID="{1235C5D3-488D-4D83-8E18-C6AE774B045B}" presName="hierRoot4" presStyleCnt="0"/>
      <dgm:spPr/>
    </dgm:pt>
    <dgm:pt modelId="{6211E10B-666B-42C9-B38C-71E1701AA5DD}" type="pres">
      <dgm:prSet presAssocID="{1235C5D3-488D-4D83-8E18-C6AE774B045B}" presName="composite4" presStyleCnt="0"/>
      <dgm:spPr/>
    </dgm:pt>
    <dgm:pt modelId="{75266889-1DA9-4610-B688-A77E27A58C9E}" type="pres">
      <dgm:prSet presAssocID="{1235C5D3-488D-4D83-8E18-C6AE774B045B}" presName="background4" presStyleLbl="node4" presStyleIdx="6" presStyleCnt="9"/>
      <dgm:spPr>
        <a:solidFill>
          <a:schemeClr val="bg1"/>
        </a:solidFill>
      </dgm:spPr>
    </dgm:pt>
    <dgm:pt modelId="{A732E10C-F236-4B2A-AA97-4BEC6C92AF67}" type="pres">
      <dgm:prSet presAssocID="{1235C5D3-488D-4D83-8E18-C6AE774B045B}" presName="text4" presStyleLbl="fgAcc4" presStyleIdx="6" presStyleCnt="9">
        <dgm:presLayoutVars>
          <dgm:chPref val="3"/>
        </dgm:presLayoutVars>
      </dgm:prSet>
      <dgm:spPr>
        <a:prstGeom prst="diamond">
          <a:avLst/>
        </a:prstGeom>
      </dgm:spPr>
      <dgm:t>
        <a:bodyPr/>
        <a:lstStyle/>
        <a:p>
          <a:endParaRPr lang="zh-TW" altLang="en-US"/>
        </a:p>
      </dgm:t>
    </dgm:pt>
    <dgm:pt modelId="{657755BC-9FC6-4920-AD34-14150E1A3AA3}" type="pres">
      <dgm:prSet presAssocID="{1235C5D3-488D-4D83-8E18-C6AE774B045B}" presName="hierChild5" presStyleCnt="0"/>
      <dgm:spPr/>
    </dgm:pt>
    <dgm:pt modelId="{0747B24A-1A92-4F35-9449-FA4593A8824A}" type="pres">
      <dgm:prSet presAssocID="{7A530D62-D8D4-40A7-839F-582EAE27D7BA}" presName="Name23" presStyleLbl="parChTrans1D4" presStyleIdx="7" presStyleCnt="9"/>
      <dgm:spPr/>
      <dgm:t>
        <a:bodyPr/>
        <a:lstStyle/>
        <a:p>
          <a:endParaRPr lang="zh-TW" altLang="en-US"/>
        </a:p>
      </dgm:t>
    </dgm:pt>
    <dgm:pt modelId="{730CD060-A8D9-4BD1-911D-7900D36A30F7}" type="pres">
      <dgm:prSet presAssocID="{067EA85A-51B4-4A89-8C82-1049FDF80B72}" presName="hierRoot4" presStyleCnt="0"/>
      <dgm:spPr/>
    </dgm:pt>
    <dgm:pt modelId="{6E6B585E-2681-4AD4-B1D7-A01FC4EA1BDA}" type="pres">
      <dgm:prSet presAssocID="{067EA85A-51B4-4A89-8C82-1049FDF80B72}" presName="composite4" presStyleCnt="0"/>
      <dgm:spPr/>
    </dgm:pt>
    <dgm:pt modelId="{EC3A5345-153F-4B48-A6ED-1F6B908FC264}" type="pres">
      <dgm:prSet presAssocID="{067EA85A-51B4-4A89-8C82-1049FDF80B72}" presName="background4" presStyleLbl="node4" presStyleIdx="7" presStyleCnt="9"/>
      <dgm:spPr>
        <a:solidFill>
          <a:schemeClr val="bg1">
            <a:alpha val="0"/>
          </a:schemeClr>
        </a:solidFill>
        <a:ln>
          <a:noFill/>
        </a:ln>
      </dgm:spPr>
    </dgm:pt>
    <dgm:pt modelId="{801B3ED2-C6D6-49D3-BC1E-B08862E4F49E}" type="pres">
      <dgm:prSet presAssocID="{067EA85A-51B4-4A89-8C82-1049FDF80B72}" presName="text4" presStyleLbl="fgAcc4" presStyleIdx="7" presStyleCnt="9">
        <dgm:presLayoutVars>
          <dgm:chPref val="3"/>
        </dgm:presLayoutVars>
      </dgm:prSet>
      <dgm:spPr>
        <a:prstGeom prst="roundRect">
          <a:avLst/>
        </a:prstGeom>
      </dgm:spPr>
      <dgm:t>
        <a:bodyPr/>
        <a:lstStyle/>
        <a:p>
          <a:endParaRPr lang="zh-TW" altLang="en-US"/>
        </a:p>
      </dgm:t>
    </dgm:pt>
    <dgm:pt modelId="{A6E8E888-EF9C-431F-ABCA-B3126D10B886}" type="pres">
      <dgm:prSet presAssocID="{067EA85A-51B4-4A89-8C82-1049FDF80B72}" presName="hierChild5" presStyleCnt="0"/>
      <dgm:spPr/>
    </dgm:pt>
    <dgm:pt modelId="{51215338-3921-406D-920A-BEFC291DFB61}" type="pres">
      <dgm:prSet presAssocID="{AF1AC102-DFAD-47DE-9316-090E971411F8}" presName="Name23" presStyleLbl="parChTrans1D4" presStyleIdx="8" presStyleCnt="9"/>
      <dgm:spPr/>
      <dgm:t>
        <a:bodyPr/>
        <a:lstStyle/>
        <a:p>
          <a:endParaRPr lang="zh-TW" altLang="en-US"/>
        </a:p>
      </dgm:t>
    </dgm:pt>
    <dgm:pt modelId="{504C030B-CA6D-4BD8-81ED-754DFC3C7733}" type="pres">
      <dgm:prSet presAssocID="{AF00129F-7ACE-4A48-9B00-1150DC487ED1}" presName="hierRoot4" presStyleCnt="0"/>
      <dgm:spPr/>
    </dgm:pt>
    <dgm:pt modelId="{FC9F262D-A704-4421-8ACA-E74346F4020B}" type="pres">
      <dgm:prSet presAssocID="{AF00129F-7ACE-4A48-9B00-1150DC487ED1}" presName="composite4" presStyleCnt="0"/>
      <dgm:spPr/>
    </dgm:pt>
    <dgm:pt modelId="{E1924FBD-0B8F-430D-AD66-2E6DF76243CF}" type="pres">
      <dgm:prSet presAssocID="{AF00129F-7ACE-4A48-9B00-1150DC487ED1}" presName="background4" presStyleLbl="node4" presStyleIdx="8" presStyleCnt="9"/>
      <dgm:spPr>
        <a:solidFill>
          <a:schemeClr val="bg1">
            <a:alpha val="0"/>
          </a:schemeClr>
        </a:solidFill>
        <a:ln>
          <a:noFill/>
        </a:ln>
      </dgm:spPr>
    </dgm:pt>
    <dgm:pt modelId="{6FA5A1CA-7A72-4023-997C-2F644156D82C}" type="pres">
      <dgm:prSet presAssocID="{AF00129F-7ACE-4A48-9B00-1150DC487ED1}" presName="text4" presStyleLbl="fgAcc4" presStyleIdx="8" presStyleCnt="9">
        <dgm:presLayoutVars>
          <dgm:chPref val="3"/>
        </dgm:presLayoutVars>
      </dgm:prSet>
      <dgm:spPr>
        <a:prstGeom prst="roundRect">
          <a:avLst/>
        </a:prstGeom>
      </dgm:spPr>
      <dgm:t>
        <a:bodyPr/>
        <a:lstStyle/>
        <a:p>
          <a:endParaRPr lang="zh-TW" altLang="en-US"/>
        </a:p>
      </dgm:t>
    </dgm:pt>
    <dgm:pt modelId="{722E00B9-12AB-4465-A99B-92B237EAFD9A}" type="pres">
      <dgm:prSet presAssocID="{AF00129F-7ACE-4A48-9B00-1150DC487ED1}" presName="hierChild5" presStyleCnt="0"/>
      <dgm:spPr/>
    </dgm:pt>
  </dgm:ptLst>
  <dgm:cxnLst>
    <dgm:cxn modelId="{8C176156-8B24-4CDB-B88F-4FBEAF691F1C}" srcId="{8DC5E035-5603-459B-B068-3F41B569E79C}" destId="{BF9F0955-9171-4CA3-BB93-4A0B05AFBEA0}" srcOrd="2" destOrd="0" parTransId="{2B241A2E-FA4E-45FA-8559-D08718EDD84E}" sibTransId="{F2C4BAE0-58DE-4885-836F-3CBD2FC85160}"/>
    <dgm:cxn modelId="{3E8E6F72-E542-4EA8-BB80-CCAB09A08C9C}" type="presOf" srcId="{2B241A2E-FA4E-45FA-8559-D08718EDD84E}" destId="{14B64DED-2F04-434E-99EE-278CED36FCD6}" srcOrd="0" destOrd="0" presId="urn:microsoft.com/office/officeart/2005/8/layout/hierarchy1"/>
    <dgm:cxn modelId="{C7DF2432-AC55-4D05-9169-E87BDEA6550A}" srcId="{8DC5E035-5603-459B-B068-3F41B569E79C}" destId="{24CA8CA1-C2C3-4E71-A308-2A3CC5E4C1AF}" srcOrd="1" destOrd="0" parTransId="{84393FA5-A526-4A37-8427-E8B262CF97D3}" sibTransId="{BB6814B2-7F03-494D-BB3B-10EF1B614A21}"/>
    <dgm:cxn modelId="{B891198B-2656-4B54-8F9D-FDFF290B4616}" type="presOf" srcId="{4A4D71FF-B3AE-4C96-B0D6-DED15AD07E9B}" destId="{2894EF39-486B-48C7-B9A4-32D3A708DD6C}" srcOrd="0" destOrd="0" presId="urn:microsoft.com/office/officeart/2005/8/layout/hierarchy1"/>
    <dgm:cxn modelId="{6BDABF60-2863-4B93-9C88-43B61C2BC0C3}" srcId="{CBE2B9DF-88F4-41EE-A3AB-803D7E0CB1F5}" destId="{8DC5E035-5603-459B-B068-3F41B569E79C}" srcOrd="0" destOrd="0" parTransId="{93C5A76A-3CC2-43A4-8F54-E1140C1BA3C1}" sibTransId="{81DC1596-F596-463B-9DE9-D0E8A96F866B}"/>
    <dgm:cxn modelId="{6F57525C-9231-478C-A256-45F54AED870E}" type="presOf" srcId="{7A530D62-D8D4-40A7-839F-582EAE27D7BA}" destId="{0747B24A-1A92-4F35-9449-FA4593A8824A}" srcOrd="0" destOrd="0" presId="urn:microsoft.com/office/officeart/2005/8/layout/hierarchy1"/>
    <dgm:cxn modelId="{7080D1D0-8022-4D03-A0B7-50117CB9B54F}" type="presOf" srcId="{251F7F6F-4E81-4D92-B3EA-541A33D03C73}" destId="{8FE79BDF-0751-49E2-8D86-BCD79F04B652}" srcOrd="0" destOrd="0" presId="urn:microsoft.com/office/officeart/2005/8/layout/hierarchy1"/>
    <dgm:cxn modelId="{5F03D61E-E748-4E89-BEFB-F98038CFB539}" type="presOf" srcId="{AF1AC102-DFAD-47DE-9316-090E971411F8}" destId="{51215338-3921-406D-920A-BEFC291DFB61}" srcOrd="0" destOrd="0" presId="urn:microsoft.com/office/officeart/2005/8/layout/hierarchy1"/>
    <dgm:cxn modelId="{59561604-C599-43AD-B831-E3A5610FCE41}" type="presOf" srcId="{24CA8CA1-C2C3-4E71-A308-2A3CC5E4C1AF}" destId="{D477057D-FC2B-4C78-A742-E8517E803B38}" srcOrd="0" destOrd="0" presId="urn:microsoft.com/office/officeart/2005/8/layout/hierarchy1"/>
    <dgm:cxn modelId="{85A45C18-2138-4525-BB9F-AE84B4428FAE}" type="presOf" srcId="{729E9CD2-E6DC-4A02-9F6A-7E8EB228429C}" destId="{4235B696-4088-4185-BCDD-C8AC15CC985B}" srcOrd="0" destOrd="0" presId="urn:microsoft.com/office/officeart/2005/8/layout/hierarchy1"/>
    <dgm:cxn modelId="{9EC805D8-91CE-4089-98C7-252A7FA2454F}" type="presOf" srcId="{ED3B9FE6-1DEB-419E-BBCC-CB8D10D2976C}" destId="{045FFEF1-2EE2-4395-B366-A09236722F50}" srcOrd="0" destOrd="0" presId="urn:microsoft.com/office/officeart/2005/8/layout/hierarchy1"/>
    <dgm:cxn modelId="{71244D13-461A-4447-9D6B-866A12B6EE53}" srcId="{0EDFA0FB-05FC-4238-806F-71F66DCE7131}" destId="{FD917A64-DBB2-4CA5-A2F6-9305F3B38C4C}" srcOrd="1" destOrd="0" parTransId="{293DF94D-7F40-4F28-A02C-5494398210EF}" sibTransId="{49AFEF86-8144-45F6-8CBE-3F062147D025}"/>
    <dgm:cxn modelId="{652F7290-FA53-4A6E-8630-414796632142}" srcId="{8DC5E035-5603-459B-B068-3F41B569E79C}" destId="{729E9CD2-E6DC-4A02-9F6A-7E8EB228429C}" srcOrd="0" destOrd="0" parTransId="{B67A67A0-0E43-4CA5-9EB9-F2BDFDF73794}" sibTransId="{9239B350-D3B0-4192-85CC-92E3B840A4AE}"/>
    <dgm:cxn modelId="{374A2220-E56C-4C09-8490-F92162553EF3}" srcId="{1235C5D3-488D-4D83-8E18-C6AE774B045B}" destId="{AF00129F-7ACE-4A48-9B00-1150DC487ED1}" srcOrd="1" destOrd="0" parTransId="{AF1AC102-DFAD-47DE-9316-090E971411F8}" sibTransId="{030077BE-B69B-4351-85BD-28F64F8B0811}"/>
    <dgm:cxn modelId="{E2291165-2F01-41AB-9211-EE9C1476005A}" type="presOf" srcId="{AF00129F-7ACE-4A48-9B00-1150DC487ED1}" destId="{6FA5A1CA-7A72-4023-997C-2F644156D82C}" srcOrd="0" destOrd="0" presId="urn:microsoft.com/office/officeart/2005/8/layout/hierarchy1"/>
    <dgm:cxn modelId="{F733CB99-91B0-4D40-8A11-0306C3586C10}" type="presOf" srcId="{BF9F0955-9171-4CA3-BB93-4A0B05AFBEA0}" destId="{7710F2A9-E996-4BBE-A563-0ADDE362CA47}" srcOrd="0" destOrd="0" presId="urn:microsoft.com/office/officeart/2005/8/layout/hierarchy1"/>
    <dgm:cxn modelId="{19329FDC-7668-4097-B93F-DF1D9F6790DC}" type="presOf" srcId="{D458B78E-5DF3-4B2C-BE77-DA4311A640BE}" destId="{FCC6583A-44FE-4E5B-8CB4-E2FD7530DA99}" srcOrd="0" destOrd="0" presId="urn:microsoft.com/office/officeart/2005/8/layout/hierarchy1"/>
    <dgm:cxn modelId="{EF01EACC-ED0B-41CE-B45C-1F1BB13D8B05}" srcId="{24CA8CA1-C2C3-4E71-A308-2A3CC5E4C1AF}" destId="{0EDFA0FB-05FC-4238-806F-71F66DCE7131}" srcOrd="0" destOrd="0" parTransId="{1C27571D-4928-4A2C-A438-454304F281EA}" sibTransId="{A6C8F2A8-A646-4CFB-B668-A830A03C6EF8}"/>
    <dgm:cxn modelId="{72AF6703-8FF6-4923-92E0-F47192FE894D}" type="presOf" srcId="{CBE2B9DF-88F4-41EE-A3AB-803D7E0CB1F5}" destId="{375EEA52-8262-4AE0-B01A-5E1103FE34B4}" srcOrd="0" destOrd="0" presId="urn:microsoft.com/office/officeart/2005/8/layout/hierarchy1"/>
    <dgm:cxn modelId="{235B328A-0424-45C4-BE46-BD7705EC1D5D}" type="presOf" srcId="{84393FA5-A526-4A37-8427-E8B262CF97D3}" destId="{BD609166-3E03-41DF-BAD4-283D6C7C4EBE}" srcOrd="0" destOrd="0" presId="urn:microsoft.com/office/officeart/2005/8/layout/hierarchy1"/>
    <dgm:cxn modelId="{6AA6A3F5-0B5B-46F4-8800-5B4862B6254A}" type="presOf" srcId="{1C27571D-4928-4A2C-A438-454304F281EA}" destId="{6CBFF091-73FE-46EC-8CBC-C738A717454B}" srcOrd="0" destOrd="0" presId="urn:microsoft.com/office/officeart/2005/8/layout/hierarchy1"/>
    <dgm:cxn modelId="{81E00863-75FC-406A-A677-F7E22A4099F4}" type="presOf" srcId="{1235C5D3-488D-4D83-8E18-C6AE774B045B}" destId="{A732E10C-F236-4B2A-AA97-4BEC6C92AF67}" srcOrd="0" destOrd="0" presId="urn:microsoft.com/office/officeart/2005/8/layout/hierarchy1"/>
    <dgm:cxn modelId="{4925735D-20B3-42EE-9E4D-E628D340CD46}" type="presOf" srcId="{BB067918-9CA7-4622-AC27-210BB28B7366}" destId="{EE517D06-7A3F-4F6B-AF5A-73EA4320BA25}" srcOrd="0" destOrd="0" presId="urn:microsoft.com/office/officeart/2005/8/layout/hierarchy1"/>
    <dgm:cxn modelId="{0C6A0FA4-CB46-430F-A3A1-88C5931EE4DC}" srcId="{BF9F0955-9171-4CA3-BB93-4A0B05AFBEA0}" destId="{1235C5D3-488D-4D83-8E18-C6AE774B045B}" srcOrd="0" destOrd="0" parTransId="{CA2273CE-3B32-4A26-B3D8-D6D3542FA7E2}" sibTransId="{CB2FEE86-154D-4A93-BEE1-8C2AD58A77FC}"/>
    <dgm:cxn modelId="{D767EC15-F5FD-4838-A79E-C8443230BF05}" type="presOf" srcId="{FD917A64-DBB2-4CA5-A2F6-9305F3B38C4C}" destId="{F83FF976-26E8-4963-B3FA-2597FAA21713}" srcOrd="0" destOrd="0" presId="urn:microsoft.com/office/officeart/2005/8/layout/hierarchy1"/>
    <dgm:cxn modelId="{508C607B-0593-4AAD-A74C-F2A25EA87718}" srcId="{325A5111-064A-4E09-BB0D-8122806510B0}" destId="{68D0FF94-FE84-44B3-B5E5-0A1B8C7A3DFC}" srcOrd="0" destOrd="0" parTransId="{D458B78E-5DF3-4B2C-BE77-DA4311A640BE}" sibTransId="{99A0ACA3-754B-4AE9-BECF-58EFF38C8A09}"/>
    <dgm:cxn modelId="{609C0A1F-659B-411A-B111-F9267C71807A}" srcId="{0EDFA0FB-05FC-4238-806F-71F66DCE7131}" destId="{BB067918-9CA7-4622-AC27-210BB28B7366}" srcOrd="0" destOrd="0" parTransId="{251F7F6F-4E81-4D92-B3EA-541A33D03C73}" sibTransId="{20DC3070-C69E-43F7-93A8-B0EB383F11A3}"/>
    <dgm:cxn modelId="{9ACA0C53-E218-4D61-8267-2C0AC89DF960}" type="presOf" srcId="{7BDD135D-5B8E-4F15-8283-1A42B5BE54C0}" destId="{5830FD6C-B710-4969-BD79-9FD6F5D022B1}" srcOrd="0" destOrd="0" presId="urn:microsoft.com/office/officeart/2005/8/layout/hierarchy1"/>
    <dgm:cxn modelId="{6E0E5E21-9F4A-4516-8160-3E9FF0AD45EC}" type="presOf" srcId="{0EDFA0FB-05FC-4238-806F-71F66DCE7131}" destId="{12CBFC00-346A-4A2F-82BC-4EA1D27B46F8}" srcOrd="0" destOrd="0" presId="urn:microsoft.com/office/officeart/2005/8/layout/hierarchy1"/>
    <dgm:cxn modelId="{8BB0BE02-629F-490D-9E4A-8705D32DFAD9}" srcId="{1235C5D3-488D-4D83-8E18-C6AE774B045B}" destId="{067EA85A-51B4-4A89-8C82-1049FDF80B72}" srcOrd="0" destOrd="0" parTransId="{7A530D62-D8D4-40A7-839F-582EAE27D7BA}" sibTransId="{5CC384C2-6794-44DF-A52E-6CB016802A2A}"/>
    <dgm:cxn modelId="{419F0A31-1C6D-4FA9-900D-975DF8771D33}" type="presOf" srcId="{B67A67A0-0E43-4CA5-9EB9-F2BDFDF73794}" destId="{CAFA74E1-4550-4A68-A4FD-6E3A01FF7F39}" srcOrd="0" destOrd="0" presId="urn:microsoft.com/office/officeart/2005/8/layout/hierarchy1"/>
    <dgm:cxn modelId="{A12444A8-D176-4AD0-8FCE-4EE357768DA2}" type="presOf" srcId="{067EA85A-51B4-4A89-8C82-1049FDF80B72}" destId="{801B3ED2-C6D6-49D3-BC1E-B08862E4F49E}" srcOrd="0" destOrd="0" presId="urn:microsoft.com/office/officeart/2005/8/layout/hierarchy1"/>
    <dgm:cxn modelId="{0D1A48C5-C330-499F-8EB3-1BC5CBE26FDF}" type="presOf" srcId="{325A5111-064A-4E09-BB0D-8122806510B0}" destId="{611DA221-6A0E-4B4A-BA7E-E4B43CA971D4}" srcOrd="0" destOrd="0" presId="urn:microsoft.com/office/officeart/2005/8/layout/hierarchy1"/>
    <dgm:cxn modelId="{49E16DE3-1543-4D1B-99D8-335ED14776F8}" type="presOf" srcId="{CA2273CE-3B32-4A26-B3D8-D6D3542FA7E2}" destId="{C106A56D-F783-447A-8340-8ECDC5559EA5}" srcOrd="0" destOrd="0" presId="urn:microsoft.com/office/officeart/2005/8/layout/hierarchy1"/>
    <dgm:cxn modelId="{35005176-0EFC-4F35-94E7-173F4C72B632}" type="presOf" srcId="{8DC5E035-5603-459B-B068-3F41B569E79C}" destId="{719086FC-01A0-4EBE-8990-8AF034BD4736}" srcOrd="0" destOrd="0" presId="urn:microsoft.com/office/officeart/2005/8/layout/hierarchy1"/>
    <dgm:cxn modelId="{3152A3C0-A225-4C32-A2F5-DF4EC1DFFAFF}" srcId="{325A5111-064A-4E09-BB0D-8122806510B0}" destId="{7BDD135D-5B8E-4F15-8283-1A42B5BE54C0}" srcOrd="1" destOrd="0" parTransId="{4A4D71FF-B3AE-4C96-B0D6-DED15AD07E9B}" sibTransId="{1AB52B3F-52F9-4D2B-87FA-9AB6431E816B}"/>
    <dgm:cxn modelId="{26DF8684-039D-416F-B47D-ACE914575BC0}" type="presOf" srcId="{93C5A76A-3CC2-43A4-8F54-E1140C1BA3C1}" destId="{3530C84A-364B-4AA4-B1F4-8805B9CFECCD}" srcOrd="0" destOrd="0" presId="urn:microsoft.com/office/officeart/2005/8/layout/hierarchy1"/>
    <dgm:cxn modelId="{232A4A1A-B493-452C-AC3B-16DF8FC5E5DB}" srcId="{729E9CD2-E6DC-4A02-9F6A-7E8EB228429C}" destId="{325A5111-064A-4E09-BB0D-8122806510B0}" srcOrd="0" destOrd="0" parTransId="{ED3B9FE6-1DEB-419E-BBCC-CB8D10D2976C}" sibTransId="{6085B976-3574-48C2-BF6A-E09E8859057F}"/>
    <dgm:cxn modelId="{BE74A086-CC12-49EC-95DD-3940DED790BF}" srcId="{883BFB1C-4996-422F-906C-1C299EA15AB9}" destId="{CBE2B9DF-88F4-41EE-A3AB-803D7E0CB1F5}" srcOrd="0" destOrd="0" parTransId="{B46527E4-2564-4245-A9A5-BC2A7F420D24}" sibTransId="{B9C9D025-B8E9-4995-BADE-651BC0AEF19D}"/>
    <dgm:cxn modelId="{C3076FDE-502B-4B09-A8A5-A57FAA2EA1B9}" type="presOf" srcId="{68D0FF94-FE84-44B3-B5E5-0A1B8C7A3DFC}" destId="{7261F4E3-5F01-45C9-8F3F-A7174688C3FD}" srcOrd="0" destOrd="0" presId="urn:microsoft.com/office/officeart/2005/8/layout/hierarchy1"/>
    <dgm:cxn modelId="{32BB82EE-2180-44CC-990B-6A3DD4A2CF96}" type="presOf" srcId="{883BFB1C-4996-422F-906C-1C299EA15AB9}" destId="{2491D4E4-8B58-40D8-B6B0-1F18081CFA05}" srcOrd="0" destOrd="0" presId="urn:microsoft.com/office/officeart/2005/8/layout/hierarchy1"/>
    <dgm:cxn modelId="{597E65C7-41E8-481E-9937-B42144BDE140}" type="presOf" srcId="{293DF94D-7F40-4F28-A02C-5494398210EF}" destId="{9CAB6920-BAC6-466C-91C3-43F079AED93A}" srcOrd="0" destOrd="0" presId="urn:microsoft.com/office/officeart/2005/8/layout/hierarchy1"/>
    <dgm:cxn modelId="{398BC915-A849-4050-B668-B9E8E992E67F}" type="presParOf" srcId="{2491D4E4-8B58-40D8-B6B0-1F18081CFA05}" destId="{B84DF980-EC55-40B1-8BAE-5E1E033E25B3}" srcOrd="0" destOrd="0" presId="urn:microsoft.com/office/officeart/2005/8/layout/hierarchy1"/>
    <dgm:cxn modelId="{7428C4F7-E433-4297-BD95-3A76D7EA5FC9}" type="presParOf" srcId="{B84DF980-EC55-40B1-8BAE-5E1E033E25B3}" destId="{91F54794-013C-4759-8AE9-582CCD312B93}" srcOrd="0" destOrd="0" presId="urn:microsoft.com/office/officeart/2005/8/layout/hierarchy1"/>
    <dgm:cxn modelId="{6539D91E-4CA3-4453-952D-3B541072829B}" type="presParOf" srcId="{91F54794-013C-4759-8AE9-582CCD312B93}" destId="{16BC254C-CAF6-4C2A-8F90-0EF1FA8483E6}" srcOrd="0" destOrd="0" presId="urn:microsoft.com/office/officeart/2005/8/layout/hierarchy1"/>
    <dgm:cxn modelId="{7A31BF0F-49FB-412A-871E-D2186AB3D98D}" type="presParOf" srcId="{91F54794-013C-4759-8AE9-582CCD312B93}" destId="{375EEA52-8262-4AE0-B01A-5E1103FE34B4}" srcOrd="1" destOrd="0" presId="urn:microsoft.com/office/officeart/2005/8/layout/hierarchy1"/>
    <dgm:cxn modelId="{6549D3CB-6481-447B-A444-3ACF55425F7E}" type="presParOf" srcId="{B84DF980-EC55-40B1-8BAE-5E1E033E25B3}" destId="{42CBCE53-EDED-4774-BA5F-55D8CAAEB0A1}" srcOrd="1" destOrd="0" presId="urn:microsoft.com/office/officeart/2005/8/layout/hierarchy1"/>
    <dgm:cxn modelId="{80353950-CCDF-45E2-81F6-46825BE1B6BB}" type="presParOf" srcId="{42CBCE53-EDED-4774-BA5F-55D8CAAEB0A1}" destId="{3530C84A-364B-4AA4-B1F4-8805B9CFECCD}" srcOrd="0" destOrd="0" presId="urn:microsoft.com/office/officeart/2005/8/layout/hierarchy1"/>
    <dgm:cxn modelId="{B2343222-E306-48E4-8578-F4975F27BABA}" type="presParOf" srcId="{42CBCE53-EDED-4774-BA5F-55D8CAAEB0A1}" destId="{95DE73B6-39A3-42E8-860A-91E21A7635BF}" srcOrd="1" destOrd="0" presId="urn:microsoft.com/office/officeart/2005/8/layout/hierarchy1"/>
    <dgm:cxn modelId="{CD13000F-10AF-4010-A488-42F69A87F537}" type="presParOf" srcId="{95DE73B6-39A3-42E8-860A-91E21A7635BF}" destId="{626FBAA6-1E57-4AAC-83EA-2CE13B0A86A4}" srcOrd="0" destOrd="0" presId="urn:microsoft.com/office/officeart/2005/8/layout/hierarchy1"/>
    <dgm:cxn modelId="{73732FA8-11AB-4F76-9F13-9035B6DD0732}" type="presParOf" srcId="{626FBAA6-1E57-4AAC-83EA-2CE13B0A86A4}" destId="{AFECBCEC-E19A-4D4F-A815-7031C0CD8C38}" srcOrd="0" destOrd="0" presId="urn:microsoft.com/office/officeart/2005/8/layout/hierarchy1"/>
    <dgm:cxn modelId="{76DFCC0C-2C0E-4AE6-844F-51282FA43276}" type="presParOf" srcId="{626FBAA6-1E57-4AAC-83EA-2CE13B0A86A4}" destId="{719086FC-01A0-4EBE-8990-8AF034BD4736}" srcOrd="1" destOrd="0" presId="urn:microsoft.com/office/officeart/2005/8/layout/hierarchy1"/>
    <dgm:cxn modelId="{A5CCAE37-39AB-424A-894E-30F02DE0E180}" type="presParOf" srcId="{95DE73B6-39A3-42E8-860A-91E21A7635BF}" destId="{9DA44DBC-C905-4997-A959-D95D612A1146}" srcOrd="1" destOrd="0" presId="urn:microsoft.com/office/officeart/2005/8/layout/hierarchy1"/>
    <dgm:cxn modelId="{C3546C57-2D97-4874-863C-F4E210629723}" type="presParOf" srcId="{9DA44DBC-C905-4997-A959-D95D612A1146}" destId="{CAFA74E1-4550-4A68-A4FD-6E3A01FF7F39}" srcOrd="0" destOrd="0" presId="urn:microsoft.com/office/officeart/2005/8/layout/hierarchy1"/>
    <dgm:cxn modelId="{CDBE6DFC-7BDF-4497-9131-A28DFD6F20A5}" type="presParOf" srcId="{9DA44DBC-C905-4997-A959-D95D612A1146}" destId="{2CEC5359-9981-4AEA-9957-369F5553B88D}" srcOrd="1" destOrd="0" presId="urn:microsoft.com/office/officeart/2005/8/layout/hierarchy1"/>
    <dgm:cxn modelId="{9F3DF8F9-7D73-415A-A8D9-E87D59F4611E}" type="presParOf" srcId="{2CEC5359-9981-4AEA-9957-369F5553B88D}" destId="{120C8F8A-5EAC-4214-B094-F363F2B25C2E}" srcOrd="0" destOrd="0" presId="urn:microsoft.com/office/officeart/2005/8/layout/hierarchy1"/>
    <dgm:cxn modelId="{D780CDB2-F2EF-4F42-A255-45D69B35F0A2}" type="presParOf" srcId="{120C8F8A-5EAC-4214-B094-F363F2B25C2E}" destId="{2A3DE53D-86AE-4EB2-8DA5-DD0781F2E1A4}" srcOrd="0" destOrd="0" presId="urn:microsoft.com/office/officeart/2005/8/layout/hierarchy1"/>
    <dgm:cxn modelId="{E73183A8-2FDF-4615-B66F-D053625CB62C}" type="presParOf" srcId="{120C8F8A-5EAC-4214-B094-F363F2B25C2E}" destId="{4235B696-4088-4185-BCDD-C8AC15CC985B}" srcOrd="1" destOrd="0" presId="urn:microsoft.com/office/officeart/2005/8/layout/hierarchy1"/>
    <dgm:cxn modelId="{A01903FB-B127-4BE9-9938-2432CD4F5805}" type="presParOf" srcId="{2CEC5359-9981-4AEA-9957-369F5553B88D}" destId="{1341D0A9-5251-4112-BDEE-B7BEE207D4DB}" srcOrd="1" destOrd="0" presId="urn:microsoft.com/office/officeart/2005/8/layout/hierarchy1"/>
    <dgm:cxn modelId="{C9F61849-2675-461E-9046-F8DC0F5EDFE1}" type="presParOf" srcId="{1341D0A9-5251-4112-BDEE-B7BEE207D4DB}" destId="{045FFEF1-2EE2-4395-B366-A09236722F50}" srcOrd="0" destOrd="0" presId="urn:microsoft.com/office/officeart/2005/8/layout/hierarchy1"/>
    <dgm:cxn modelId="{A556E02E-E403-439F-9164-F6D204CB2099}" type="presParOf" srcId="{1341D0A9-5251-4112-BDEE-B7BEE207D4DB}" destId="{F885D819-5F12-49A7-AEF9-C23BC670A406}" srcOrd="1" destOrd="0" presId="urn:microsoft.com/office/officeart/2005/8/layout/hierarchy1"/>
    <dgm:cxn modelId="{F1B4BA61-8929-4E06-A9D7-B337C5FCF1FE}" type="presParOf" srcId="{F885D819-5F12-49A7-AEF9-C23BC670A406}" destId="{7874A348-0A45-444A-9A73-BC8E6F0C780F}" srcOrd="0" destOrd="0" presId="urn:microsoft.com/office/officeart/2005/8/layout/hierarchy1"/>
    <dgm:cxn modelId="{6D9759AE-928F-4FEC-BD47-91EC661CF09A}" type="presParOf" srcId="{7874A348-0A45-444A-9A73-BC8E6F0C780F}" destId="{4E61A0FA-BFBF-4D51-9954-743231C6DDB5}" srcOrd="0" destOrd="0" presId="urn:microsoft.com/office/officeart/2005/8/layout/hierarchy1"/>
    <dgm:cxn modelId="{68DB4063-EB14-4A59-B8FE-0F458E730F36}" type="presParOf" srcId="{7874A348-0A45-444A-9A73-BC8E6F0C780F}" destId="{611DA221-6A0E-4B4A-BA7E-E4B43CA971D4}" srcOrd="1" destOrd="0" presId="urn:microsoft.com/office/officeart/2005/8/layout/hierarchy1"/>
    <dgm:cxn modelId="{E36FD01C-EDCF-4683-9F85-EA5903FC9CB9}" type="presParOf" srcId="{F885D819-5F12-49A7-AEF9-C23BC670A406}" destId="{CF3FD750-7A9C-409A-93B9-5283EF57B45B}" srcOrd="1" destOrd="0" presId="urn:microsoft.com/office/officeart/2005/8/layout/hierarchy1"/>
    <dgm:cxn modelId="{F5E89B5D-BD0F-4056-8241-FB639F3EB764}" type="presParOf" srcId="{CF3FD750-7A9C-409A-93B9-5283EF57B45B}" destId="{FCC6583A-44FE-4E5B-8CB4-E2FD7530DA99}" srcOrd="0" destOrd="0" presId="urn:microsoft.com/office/officeart/2005/8/layout/hierarchy1"/>
    <dgm:cxn modelId="{A961253A-F925-4AE3-9DAF-63F877BBAE34}" type="presParOf" srcId="{CF3FD750-7A9C-409A-93B9-5283EF57B45B}" destId="{9147924A-AD56-4512-8723-247A5F4456C0}" srcOrd="1" destOrd="0" presId="urn:microsoft.com/office/officeart/2005/8/layout/hierarchy1"/>
    <dgm:cxn modelId="{C7BFE554-7974-458D-BD56-A6494F9350B0}" type="presParOf" srcId="{9147924A-AD56-4512-8723-247A5F4456C0}" destId="{B167BCA9-9E1C-4FFD-81C5-7F3707964161}" srcOrd="0" destOrd="0" presId="urn:microsoft.com/office/officeart/2005/8/layout/hierarchy1"/>
    <dgm:cxn modelId="{AA3882A7-5BBA-4C22-9137-E61C35D2F1F9}" type="presParOf" srcId="{B167BCA9-9E1C-4FFD-81C5-7F3707964161}" destId="{295FF9F0-BF2B-4227-B331-A7286DAC6415}" srcOrd="0" destOrd="0" presId="urn:microsoft.com/office/officeart/2005/8/layout/hierarchy1"/>
    <dgm:cxn modelId="{48E5B0FA-2E49-4BC5-87A6-F96E96F5D4B8}" type="presParOf" srcId="{B167BCA9-9E1C-4FFD-81C5-7F3707964161}" destId="{7261F4E3-5F01-45C9-8F3F-A7174688C3FD}" srcOrd="1" destOrd="0" presId="urn:microsoft.com/office/officeart/2005/8/layout/hierarchy1"/>
    <dgm:cxn modelId="{3ED9031A-EAFE-47FA-B327-B8262F87BFB8}" type="presParOf" srcId="{9147924A-AD56-4512-8723-247A5F4456C0}" destId="{829BCFD9-614C-4545-A384-2AC539AC1F7A}" srcOrd="1" destOrd="0" presId="urn:microsoft.com/office/officeart/2005/8/layout/hierarchy1"/>
    <dgm:cxn modelId="{35EFD077-4E61-4B76-9E7A-FFC603C7E477}" type="presParOf" srcId="{CF3FD750-7A9C-409A-93B9-5283EF57B45B}" destId="{2894EF39-486B-48C7-B9A4-32D3A708DD6C}" srcOrd="2" destOrd="0" presId="urn:microsoft.com/office/officeart/2005/8/layout/hierarchy1"/>
    <dgm:cxn modelId="{A636B5D4-2CC4-47AC-AEE2-BCA2C1C15A91}" type="presParOf" srcId="{CF3FD750-7A9C-409A-93B9-5283EF57B45B}" destId="{D6C7FDF3-6522-4787-A544-4464987915C7}" srcOrd="3" destOrd="0" presId="urn:microsoft.com/office/officeart/2005/8/layout/hierarchy1"/>
    <dgm:cxn modelId="{1EFCC860-457F-497B-A562-5BBC02610D35}" type="presParOf" srcId="{D6C7FDF3-6522-4787-A544-4464987915C7}" destId="{EB310290-8A17-4033-8D9D-54221F93CF9A}" srcOrd="0" destOrd="0" presId="urn:microsoft.com/office/officeart/2005/8/layout/hierarchy1"/>
    <dgm:cxn modelId="{7C401768-CDC2-4352-B841-59BB368314AE}" type="presParOf" srcId="{EB310290-8A17-4033-8D9D-54221F93CF9A}" destId="{8EE966EE-7F8D-40AA-831B-31968D78FF6E}" srcOrd="0" destOrd="0" presId="urn:microsoft.com/office/officeart/2005/8/layout/hierarchy1"/>
    <dgm:cxn modelId="{0E88C5FF-B398-4AD5-9253-F8CE1C964F74}" type="presParOf" srcId="{EB310290-8A17-4033-8D9D-54221F93CF9A}" destId="{5830FD6C-B710-4969-BD79-9FD6F5D022B1}" srcOrd="1" destOrd="0" presId="urn:microsoft.com/office/officeart/2005/8/layout/hierarchy1"/>
    <dgm:cxn modelId="{BA62CB6C-BDB8-4224-B8D2-A11CD858626A}" type="presParOf" srcId="{D6C7FDF3-6522-4787-A544-4464987915C7}" destId="{B8656930-02E2-41E2-BF5F-F03A71531C59}" srcOrd="1" destOrd="0" presId="urn:microsoft.com/office/officeart/2005/8/layout/hierarchy1"/>
    <dgm:cxn modelId="{D77A56B6-AB6E-42AB-B161-740D361C5B89}" type="presParOf" srcId="{9DA44DBC-C905-4997-A959-D95D612A1146}" destId="{BD609166-3E03-41DF-BAD4-283D6C7C4EBE}" srcOrd="2" destOrd="0" presId="urn:microsoft.com/office/officeart/2005/8/layout/hierarchy1"/>
    <dgm:cxn modelId="{E083DAA1-88E0-4696-89E8-F3A2313B8116}" type="presParOf" srcId="{9DA44DBC-C905-4997-A959-D95D612A1146}" destId="{A9BB0AF0-46DC-445C-B6D2-7B83C2B3BF2D}" srcOrd="3" destOrd="0" presId="urn:microsoft.com/office/officeart/2005/8/layout/hierarchy1"/>
    <dgm:cxn modelId="{1037C8DB-3144-4B2D-A41A-2B1844519E06}" type="presParOf" srcId="{A9BB0AF0-46DC-445C-B6D2-7B83C2B3BF2D}" destId="{5405F04F-247C-4ED0-8A3E-10A731C8DD36}" srcOrd="0" destOrd="0" presId="urn:microsoft.com/office/officeart/2005/8/layout/hierarchy1"/>
    <dgm:cxn modelId="{5EADF27F-35A3-4549-BEE0-41CA20FD98F4}" type="presParOf" srcId="{5405F04F-247C-4ED0-8A3E-10A731C8DD36}" destId="{7A1BB78D-A385-49FC-91E0-2133F6C33828}" srcOrd="0" destOrd="0" presId="urn:microsoft.com/office/officeart/2005/8/layout/hierarchy1"/>
    <dgm:cxn modelId="{EAE94344-3B70-45DE-9B1E-1692F52A173E}" type="presParOf" srcId="{5405F04F-247C-4ED0-8A3E-10A731C8DD36}" destId="{D477057D-FC2B-4C78-A742-E8517E803B38}" srcOrd="1" destOrd="0" presId="urn:microsoft.com/office/officeart/2005/8/layout/hierarchy1"/>
    <dgm:cxn modelId="{D84573A8-3800-4589-A201-96BA4D427258}" type="presParOf" srcId="{A9BB0AF0-46DC-445C-B6D2-7B83C2B3BF2D}" destId="{B37D862D-0BCD-4AB1-8119-999303D13A5E}" srcOrd="1" destOrd="0" presId="urn:microsoft.com/office/officeart/2005/8/layout/hierarchy1"/>
    <dgm:cxn modelId="{6E24C89B-C0E9-44DA-8F0B-59378B60ABAC}" type="presParOf" srcId="{B37D862D-0BCD-4AB1-8119-999303D13A5E}" destId="{6CBFF091-73FE-46EC-8CBC-C738A717454B}" srcOrd="0" destOrd="0" presId="urn:microsoft.com/office/officeart/2005/8/layout/hierarchy1"/>
    <dgm:cxn modelId="{4D162565-34E9-427C-A553-97F49A368F68}" type="presParOf" srcId="{B37D862D-0BCD-4AB1-8119-999303D13A5E}" destId="{9F9872AC-77BA-45FA-9DF4-D9310075C32B}" srcOrd="1" destOrd="0" presId="urn:microsoft.com/office/officeart/2005/8/layout/hierarchy1"/>
    <dgm:cxn modelId="{E7600C90-5A81-490F-87AE-92760EDB6F9D}" type="presParOf" srcId="{9F9872AC-77BA-45FA-9DF4-D9310075C32B}" destId="{3C9068AA-E2E2-476C-95D2-348A47414EED}" srcOrd="0" destOrd="0" presId="urn:microsoft.com/office/officeart/2005/8/layout/hierarchy1"/>
    <dgm:cxn modelId="{38FDB720-F561-4350-B6DF-2D3A86EEBCC7}" type="presParOf" srcId="{3C9068AA-E2E2-476C-95D2-348A47414EED}" destId="{2DB829D6-14F1-4866-B632-0B704C7450DC}" srcOrd="0" destOrd="0" presId="urn:microsoft.com/office/officeart/2005/8/layout/hierarchy1"/>
    <dgm:cxn modelId="{A4C6184E-FF09-476A-9E57-9DD93B166BD7}" type="presParOf" srcId="{3C9068AA-E2E2-476C-95D2-348A47414EED}" destId="{12CBFC00-346A-4A2F-82BC-4EA1D27B46F8}" srcOrd="1" destOrd="0" presId="urn:microsoft.com/office/officeart/2005/8/layout/hierarchy1"/>
    <dgm:cxn modelId="{2409185D-AFFC-4326-9576-0424F646DF87}" type="presParOf" srcId="{9F9872AC-77BA-45FA-9DF4-D9310075C32B}" destId="{D0EB69B7-8036-44A9-A468-75E72D1BC9D2}" srcOrd="1" destOrd="0" presId="urn:microsoft.com/office/officeart/2005/8/layout/hierarchy1"/>
    <dgm:cxn modelId="{50AD219B-CEBA-4792-B87F-A5612D419691}" type="presParOf" srcId="{D0EB69B7-8036-44A9-A468-75E72D1BC9D2}" destId="{8FE79BDF-0751-49E2-8D86-BCD79F04B652}" srcOrd="0" destOrd="0" presId="urn:microsoft.com/office/officeart/2005/8/layout/hierarchy1"/>
    <dgm:cxn modelId="{4C1EEF9C-0354-4147-B657-021EC34E7D34}" type="presParOf" srcId="{D0EB69B7-8036-44A9-A468-75E72D1BC9D2}" destId="{B85D3087-9084-4A93-B507-A181088A8B61}" srcOrd="1" destOrd="0" presId="urn:microsoft.com/office/officeart/2005/8/layout/hierarchy1"/>
    <dgm:cxn modelId="{083BE4CF-CA3C-4AD9-A30C-A98B99D041F3}" type="presParOf" srcId="{B85D3087-9084-4A93-B507-A181088A8B61}" destId="{8077EF18-1DCE-4ECB-90B0-9FB3BFCBF2BD}" srcOrd="0" destOrd="0" presId="urn:microsoft.com/office/officeart/2005/8/layout/hierarchy1"/>
    <dgm:cxn modelId="{F90051B0-1451-4222-BFF6-0A4E4994AF7A}" type="presParOf" srcId="{8077EF18-1DCE-4ECB-90B0-9FB3BFCBF2BD}" destId="{A24B4D27-05CE-4043-8221-61F590DC2710}" srcOrd="0" destOrd="0" presId="urn:microsoft.com/office/officeart/2005/8/layout/hierarchy1"/>
    <dgm:cxn modelId="{60A34799-278C-4D70-9198-F07DB4A43E80}" type="presParOf" srcId="{8077EF18-1DCE-4ECB-90B0-9FB3BFCBF2BD}" destId="{EE517D06-7A3F-4F6B-AF5A-73EA4320BA25}" srcOrd="1" destOrd="0" presId="urn:microsoft.com/office/officeart/2005/8/layout/hierarchy1"/>
    <dgm:cxn modelId="{64111C70-7D9C-429F-AAEE-4993E7998EF6}" type="presParOf" srcId="{B85D3087-9084-4A93-B507-A181088A8B61}" destId="{F3C6E33C-EC98-4AA2-8B13-D939B78BC2FE}" srcOrd="1" destOrd="0" presId="urn:microsoft.com/office/officeart/2005/8/layout/hierarchy1"/>
    <dgm:cxn modelId="{ED6ED059-FDD8-4A85-AC7A-0D8D7FC912A6}" type="presParOf" srcId="{D0EB69B7-8036-44A9-A468-75E72D1BC9D2}" destId="{9CAB6920-BAC6-466C-91C3-43F079AED93A}" srcOrd="2" destOrd="0" presId="urn:microsoft.com/office/officeart/2005/8/layout/hierarchy1"/>
    <dgm:cxn modelId="{7CC3345A-8CB9-4C9C-AE41-906C45C2C92F}" type="presParOf" srcId="{D0EB69B7-8036-44A9-A468-75E72D1BC9D2}" destId="{9716BD23-6587-49AE-8959-5D3BA8F3A971}" srcOrd="3" destOrd="0" presId="urn:microsoft.com/office/officeart/2005/8/layout/hierarchy1"/>
    <dgm:cxn modelId="{75A6DC70-792A-4038-8E94-AF7751BA4620}" type="presParOf" srcId="{9716BD23-6587-49AE-8959-5D3BA8F3A971}" destId="{69240894-53AF-4E21-B81E-563B5A1B38AF}" srcOrd="0" destOrd="0" presId="urn:microsoft.com/office/officeart/2005/8/layout/hierarchy1"/>
    <dgm:cxn modelId="{59F3C9DF-D611-42B4-A16D-F5470CE9F75A}" type="presParOf" srcId="{69240894-53AF-4E21-B81E-563B5A1B38AF}" destId="{304BCCAA-3FB3-4319-8F63-00987F4675CD}" srcOrd="0" destOrd="0" presId="urn:microsoft.com/office/officeart/2005/8/layout/hierarchy1"/>
    <dgm:cxn modelId="{38A8F37D-D851-4C60-A1D0-CC6FFC2AFE59}" type="presParOf" srcId="{69240894-53AF-4E21-B81E-563B5A1B38AF}" destId="{F83FF976-26E8-4963-B3FA-2597FAA21713}" srcOrd="1" destOrd="0" presId="urn:microsoft.com/office/officeart/2005/8/layout/hierarchy1"/>
    <dgm:cxn modelId="{31D5CB8E-7361-4765-AD3A-846E951AD9BE}" type="presParOf" srcId="{9716BD23-6587-49AE-8959-5D3BA8F3A971}" destId="{35C1A014-E47D-4CF6-A654-964B4DA57B2A}" srcOrd="1" destOrd="0" presId="urn:microsoft.com/office/officeart/2005/8/layout/hierarchy1"/>
    <dgm:cxn modelId="{AC754869-81C0-4F09-872B-287D9A139515}" type="presParOf" srcId="{9DA44DBC-C905-4997-A959-D95D612A1146}" destId="{14B64DED-2F04-434E-99EE-278CED36FCD6}" srcOrd="4" destOrd="0" presId="urn:microsoft.com/office/officeart/2005/8/layout/hierarchy1"/>
    <dgm:cxn modelId="{200C9038-5731-4B85-B76B-556DB33E4C37}" type="presParOf" srcId="{9DA44DBC-C905-4997-A959-D95D612A1146}" destId="{1D30FB53-0666-41CB-9ADA-3052FDF83504}" srcOrd="5" destOrd="0" presId="urn:microsoft.com/office/officeart/2005/8/layout/hierarchy1"/>
    <dgm:cxn modelId="{C69DEABE-0ACC-4581-98B8-00A216D2762C}" type="presParOf" srcId="{1D30FB53-0666-41CB-9ADA-3052FDF83504}" destId="{B12BF37F-BD28-4470-B8D3-DC6A76DEFDFC}" srcOrd="0" destOrd="0" presId="urn:microsoft.com/office/officeart/2005/8/layout/hierarchy1"/>
    <dgm:cxn modelId="{62666461-BFEA-431E-9699-A167E5139FA0}" type="presParOf" srcId="{B12BF37F-BD28-4470-B8D3-DC6A76DEFDFC}" destId="{B908FD37-7FCE-4721-9FF7-3E413E4EDCD3}" srcOrd="0" destOrd="0" presId="urn:microsoft.com/office/officeart/2005/8/layout/hierarchy1"/>
    <dgm:cxn modelId="{E16A261F-D0B0-4112-A191-231F25A44C24}" type="presParOf" srcId="{B12BF37F-BD28-4470-B8D3-DC6A76DEFDFC}" destId="{7710F2A9-E996-4BBE-A563-0ADDE362CA47}" srcOrd="1" destOrd="0" presId="urn:microsoft.com/office/officeart/2005/8/layout/hierarchy1"/>
    <dgm:cxn modelId="{40792F91-E568-4FB6-A11D-A2F16B308195}" type="presParOf" srcId="{1D30FB53-0666-41CB-9ADA-3052FDF83504}" destId="{E818C82B-6E7A-4AB7-AAC0-0AF10A601568}" srcOrd="1" destOrd="0" presId="urn:microsoft.com/office/officeart/2005/8/layout/hierarchy1"/>
    <dgm:cxn modelId="{11474A6C-224A-4B7A-A514-4A6B0727C260}" type="presParOf" srcId="{E818C82B-6E7A-4AB7-AAC0-0AF10A601568}" destId="{C106A56D-F783-447A-8340-8ECDC5559EA5}" srcOrd="0" destOrd="0" presId="urn:microsoft.com/office/officeart/2005/8/layout/hierarchy1"/>
    <dgm:cxn modelId="{E7761914-CC0F-4A30-B467-FFE81DB6A596}" type="presParOf" srcId="{E818C82B-6E7A-4AB7-AAC0-0AF10A601568}" destId="{D9FD5511-9533-4231-80EC-051E85591E3B}" srcOrd="1" destOrd="0" presId="urn:microsoft.com/office/officeart/2005/8/layout/hierarchy1"/>
    <dgm:cxn modelId="{F46AAC31-B789-47B1-8984-9001939B2291}" type="presParOf" srcId="{D9FD5511-9533-4231-80EC-051E85591E3B}" destId="{6211E10B-666B-42C9-B38C-71E1701AA5DD}" srcOrd="0" destOrd="0" presId="urn:microsoft.com/office/officeart/2005/8/layout/hierarchy1"/>
    <dgm:cxn modelId="{911C0087-A477-4E99-BF7D-D424C74CBA51}" type="presParOf" srcId="{6211E10B-666B-42C9-B38C-71E1701AA5DD}" destId="{75266889-1DA9-4610-B688-A77E27A58C9E}" srcOrd="0" destOrd="0" presId="urn:microsoft.com/office/officeart/2005/8/layout/hierarchy1"/>
    <dgm:cxn modelId="{7DB40635-C566-4118-A88D-D2D7EF349A64}" type="presParOf" srcId="{6211E10B-666B-42C9-B38C-71E1701AA5DD}" destId="{A732E10C-F236-4B2A-AA97-4BEC6C92AF67}" srcOrd="1" destOrd="0" presId="urn:microsoft.com/office/officeart/2005/8/layout/hierarchy1"/>
    <dgm:cxn modelId="{F13124E4-D235-4115-98F6-B2FE106D5D06}" type="presParOf" srcId="{D9FD5511-9533-4231-80EC-051E85591E3B}" destId="{657755BC-9FC6-4920-AD34-14150E1A3AA3}" srcOrd="1" destOrd="0" presId="urn:microsoft.com/office/officeart/2005/8/layout/hierarchy1"/>
    <dgm:cxn modelId="{C622D672-F766-4E7F-963F-2AE66A45265C}" type="presParOf" srcId="{657755BC-9FC6-4920-AD34-14150E1A3AA3}" destId="{0747B24A-1A92-4F35-9449-FA4593A8824A}" srcOrd="0" destOrd="0" presId="urn:microsoft.com/office/officeart/2005/8/layout/hierarchy1"/>
    <dgm:cxn modelId="{D9573722-5C6E-4E9F-A319-29A512598840}" type="presParOf" srcId="{657755BC-9FC6-4920-AD34-14150E1A3AA3}" destId="{730CD060-A8D9-4BD1-911D-7900D36A30F7}" srcOrd="1" destOrd="0" presId="urn:microsoft.com/office/officeart/2005/8/layout/hierarchy1"/>
    <dgm:cxn modelId="{4160E685-0F43-4A79-9246-B689C8C7ED62}" type="presParOf" srcId="{730CD060-A8D9-4BD1-911D-7900D36A30F7}" destId="{6E6B585E-2681-4AD4-B1D7-A01FC4EA1BDA}" srcOrd="0" destOrd="0" presId="urn:microsoft.com/office/officeart/2005/8/layout/hierarchy1"/>
    <dgm:cxn modelId="{6F6AC2BC-61C8-46BD-B0B4-586816BF2A4F}" type="presParOf" srcId="{6E6B585E-2681-4AD4-B1D7-A01FC4EA1BDA}" destId="{EC3A5345-153F-4B48-A6ED-1F6B908FC264}" srcOrd="0" destOrd="0" presId="urn:microsoft.com/office/officeart/2005/8/layout/hierarchy1"/>
    <dgm:cxn modelId="{6ED0A37C-056F-46FF-B1DB-87D1224C6493}" type="presParOf" srcId="{6E6B585E-2681-4AD4-B1D7-A01FC4EA1BDA}" destId="{801B3ED2-C6D6-49D3-BC1E-B08862E4F49E}" srcOrd="1" destOrd="0" presId="urn:microsoft.com/office/officeart/2005/8/layout/hierarchy1"/>
    <dgm:cxn modelId="{3D28D22F-26AA-4C9A-B002-763D330B6C62}" type="presParOf" srcId="{730CD060-A8D9-4BD1-911D-7900D36A30F7}" destId="{A6E8E888-EF9C-431F-ABCA-B3126D10B886}" srcOrd="1" destOrd="0" presId="urn:microsoft.com/office/officeart/2005/8/layout/hierarchy1"/>
    <dgm:cxn modelId="{769531C1-C13F-4352-975D-6DC1C80EBCE5}" type="presParOf" srcId="{657755BC-9FC6-4920-AD34-14150E1A3AA3}" destId="{51215338-3921-406D-920A-BEFC291DFB61}" srcOrd="2" destOrd="0" presId="urn:microsoft.com/office/officeart/2005/8/layout/hierarchy1"/>
    <dgm:cxn modelId="{F02574C1-F810-4DF7-81B7-1D03A6DAB78C}" type="presParOf" srcId="{657755BC-9FC6-4920-AD34-14150E1A3AA3}" destId="{504C030B-CA6D-4BD8-81ED-754DFC3C7733}" srcOrd="3" destOrd="0" presId="urn:microsoft.com/office/officeart/2005/8/layout/hierarchy1"/>
    <dgm:cxn modelId="{A506B7D8-17E0-47B3-BF4C-7C111F3EB49C}" type="presParOf" srcId="{504C030B-CA6D-4BD8-81ED-754DFC3C7733}" destId="{FC9F262D-A704-4421-8ACA-E74346F4020B}" srcOrd="0" destOrd="0" presId="urn:microsoft.com/office/officeart/2005/8/layout/hierarchy1"/>
    <dgm:cxn modelId="{295CFCE7-FCCC-4894-A1CF-480709E4D380}" type="presParOf" srcId="{FC9F262D-A704-4421-8ACA-E74346F4020B}" destId="{E1924FBD-0B8F-430D-AD66-2E6DF76243CF}" srcOrd="0" destOrd="0" presId="urn:microsoft.com/office/officeart/2005/8/layout/hierarchy1"/>
    <dgm:cxn modelId="{E2F4B980-B10C-4B63-A1B8-5C6638FA2981}" type="presParOf" srcId="{FC9F262D-A704-4421-8ACA-E74346F4020B}" destId="{6FA5A1CA-7A72-4023-997C-2F644156D82C}" srcOrd="1" destOrd="0" presId="urn:microsoft.com/office/officeart/2005/8/layout/hierarchy1"/>
    <dgm:cxn modelId="{527C4245-A3B4-4997-9D05-913A01CCC414}" type="presParOf" srcId="{504C030B-CA6D-4BD8-81ED-754DFC3C7733}" destId="{722E00B9-12AB-4465-A99B-92B237EAFD9A}" srcOrd="1" destOrd="0" presId="urn:microsoft.com/office/officeart/2005/8/layout/hierarchy1"/>
  </dgm:cxnLst>
  <dgm:bg>
    <a:noFill/>
  </dgm:bg>
  <dgm:whole/>
  <dgm:extLst>
    <a:ext uri="http://schemas.microsoft.com/office/drawing/2008/diagram">
      <dsp:dataModelExt xmlns:dsp="http://schemas.microsoft.com/office/drawing/2008/diagram" relId="rId2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BFB1C-4996-422F-906C-1C299EA15AB9}"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zh-TW" altLang="en-US"/>
        </a:p>
      </dgm:t>
    </dgm:pt>
    <dgm:pt modelId="{CBE2B9DF-88F4-41EE-A3AB-803D7E0CB1F5}">
      <dgm:prSet phldrT="[文字]" custT="1"/>
      <dgm:spPr>
        <a:ln>
          <a:solidFill>
            <a:schemeClr val="accent2"/>
          </a:solidFill>
        </a:ln>
      </dgm:spPr>
      <dgm:t>
        <a:bodyPr/>
        <a:lstStyle/>
        <a:p>
          <a:r>
            <a:rPr lang="en-US" altLang="zh-TW" sz="1000" baseline="0" dirty="0" smtClean="0">
              <a:latin typeface="+mn-lt"/>
            </a:rPr>
            <a:t>27,300</a:t>
          </a:r>
          <a:r>
            <a:rPr lang="zh-TW" altLang="en-US" sz="1000" baseline="0" dirty="0" smtClean="0">
              <a:latin typeface="+mn-lt"/>
            </a:rPr>
            <a:t>元</a:t>
          </a:r>
          <a:endParaRPr lang="zh-TW" altLang="en-US" sz="1000" baseline="0" dirty="0">
            <a:latin typeface="+mn-lt"/>
          </a:endParaRPr>
        </a:p>
      </dgm:t>
    </dgm:pt>
    <dgm:pt modelId="{B46527E4-2564-4245-A9A5-BC2A7F420D24}" type="parTrans" cxnId="{BE74A086-CC12-49EC-95DD-3940DED790BF}">
      <dgm:prSet/>
      <dgm:spPr/>
      <dgm:t>
        <a:bodyPr/>
        <a:lstStyle/>
        <a:p>
          <a:endParaRPr lang="zh-TW" altLang="en-US" sz="1000">
            <a:latin typeface="+mn-lt"/>
          </a:endParaRPr>
        </a:p>
      </dgm:t>
    </dgm:pt>
    <dgm:pt modelId="{B9C9D025-B8E9-4995-BADE-651BC0AEF19D}" type="sibTrans" cxnId="{BE74A086-CC12-49EC-95DD-3940DED790BF}">
      <dgm:prSet/>
      <dgm:spPr/>
      <dgm:t>
        <a:bodyPr/>
        <a:lstStyle/>
        <a:p>
          <a:endParaRPr lang="zh-TW" altLang="en-US" sz="1000">
            <a:latin typeface="+mn-lt"/>
          </a:endParaRPr>
        </a:p>
      </dgm:t>
    </dgm:pt>
    <dgm:pt modelId="{8DC5E035-5603-459B-B068-3F41B569E79C}">
      <dgm:prSet phldrT="[文字]" custT="1"/>
      <dgm:spPr>
        <a:ln>
          <a:gradFill flip="none" rotWithShape="1">
            <a:gsLst>
              <a:gs pos="43000">
                <a:schemeClr val="tx1"/>
              </a:gs>
              <a:gs pos="82000">
                <a:schemeClr val="accent2">
                  <a:lumMod val="97000"/>
                  <a:lumOff val="3000"/>
                </a:schemeClr>
              </a:gs>
              <a:gs pos="100000">
                <a:schemeClr val="accent2"/>
              </a:gs>
            </a:gsLst>
            <a:lin ang="16200000" scaled="1"/>
            <a:tileRect/>
          </a:gradFill>
        </a:ln>
      </dgm:spPr>
      <dgm:t>
        <a:bodyPr lIns="0" rIns="0"/>
        <a:lstStyle/>
        <a:p>
          <a:r>
            <a:rPr lang="en-US" altLang="zh-TW" sz="1000" dirty="0" smtClean="0">
              <a:latin typeface="+mn-lt"/>
            </a:rPr>
            <a:t>SUM</a:t>
          </a:r>
          <a:endParaRPr lang="zh-TW" altLang="en-US" sz="1000" dirty="0">
            <a:latin typeface="+mn-lt"/>
          </a:endParaRPr>
        </a:p>
      </dgm:t>
    </dgm:pt>
    <dgm:pt modelId="{93C5A76A-3CC2-43A4-8F54-E1140C1BA3C1}" type="parTrans" cxnId="{6BDABF60-2863-4B93-9C88-43B61C2BC0C3}">
      <dgm:prSet/>
      <dgm:spPr>
        <a:ln w="12700">
          <a:solidFill>
            <a:schemeClr val="accent1"/>
          </a:solidFill>
        </a:ln>
      </dgm:spPr>
      <dgm:t>
        <a:bodyPr/>
        <a:lstStyle/>
        <a:p>
          <a:endParaRPr lang="zh-TW" altLang="en-US" sz="1000">
            <a:latin typeface="+mn-lt"/>
          </a:endParaRPr>
        </a:p>
      </dgm:t>
    </dgm:pt>
    <dgm:pt modelId="{81DC1596-F596-463B-9DE9-D0E8A96F866B}" type="sibTrans" cxnId="{6BDABF60-2863-4B93-9C88-43B61C2BC0C3}">
      <dgm:prSet/>
      <dgm:spPr/>
      <dgm:t>
        <a:bodyPr/>
        <a:lstStyle/>
        <a:p>
          <a:endParaRPr lang="zh-TW" altLang="en-US" sz="1000">
            <a:latin typeface="+mn-lt"/>
          </a:endParaRPr>
        </a:p>
      </dgm:t>
    </dgm:pt>
    <dgm:pt modelId="{24CA8CA1-C2C3-4E71-A308-2A3CC5E4C1AF}">
      <dgm:prSet phldrT="[文字]" custT="1"/>
      <dgm:spPr/>
      <dgm:t>
        <a:bodyPr/>
        <a:lstStyle/>
        <a:p>
          <a:r>
            <a:rPr lang="en-US" altLang="zh-TW" sz="1000" baseline="0" dirty="0" smtClean="0">
              <a:latin typeface="+mn-lt"/>
            </a:rPr>
            <a:t>6,000</a:t>
          </a:r>
          <a:r>
            <a:rPr lang="zh-TW" altLang="en-US" sz="1000" baseline="0" dirty="0" smtClean="0">
              <a:latin typeface="+mn-lt"/>
            </a:rPr>
            <a:t>元</a:t>
          </a:r>
          <a:endParaRPr lang="zh-TW" altLang="en-US" sz="1000" baseline="0" dirty="0">
            <a:latin typeface="+mn-lt"/>
          </a:endParaRPr>
        </a:p>
      </dgm:t>
    </dgm:pt>
    <dgm:pt modelId="{84393FA5-A526-4A37-8427-E8B262CF97D3}" type="parTrans" cxnId="{C7DF2432-AC55-4D05-9169-E87BDEA6550A}">
      <dgm:prSet/>
      <dgm:spPr/>
      <dgm:t>
        <a:bodyPr/>
        <a:lstStyle/>
        <a:p>
          <a:endParaRPr lang="zh-TW" altLang="en-US" sz="1000">
            <a:latin typeface="+mn-lt"/>
          </a:endParaRPr>
        </a:p>
      </dgm:t>
    </dgm:pt>
    <dgm:pt modelId="{BB6814B2-7F03-494D-BB3B-10EF1B614A21}" type="sibTrans" cxnId="{C7DF2432-AC55-4D05-9169-E87BDEA6550A}">
      <dgm:prSet/>
      <dgm:spPr/>
      <dgm:t>
        <a:bodyPr/>
        <a:lstStyle/>
        <a:p>
          <a:endParaRPr lang="zh-TW" altLang="en-US" sz="1000">
            <a:latin typeface="+mn-lt"/>
          </a:endParaRPr>
        </a:p>
      </dgm:t>
    </dgm:pt>
    <dgm:pt modelId="{729E9CD2-E6DC-4A02-9F6A-7E8EB228429C}">
      <dgm:prSet phldrT="[文字]" custT="1"/>
      <dgm:spPr/>
      <dgm:t>
        <a:bodyPr/>
        <a:lstStyle/>
        <a:p>
          <a:r>
            <a:rPr lang="en-US" altLang="zh-TW" sz="1000" baseline="0" dirty="0" smtClean="0">
              <a:latin typeface="+mn-lt"/>
            </a:rPr>
            <a:t>20,000</a:t>
          </a:r>
          <a:r>
            <a:rPr lang="zh-TW" altLang="en-US" sz="1000" baseline="0" dirty="0" smtClean="0">
              <a:latin typeface="+mn-lt"/>
            </a:rPr>
            <a:t>元</a:t>
          </a:r>
          <a:endParaRPr lang="zh-TW" altLang="en-US" sz="1000" baseline="0" dirty="0">
            <a:latin typeface="+mn-lt"/>
          </a:endParaRPr>
        </a:p>
      </dgm:t>
    </dgm:pt>
    <dgm:pt modelId="{B67A67A0-0E43-4CA5-9EB9-F2BDFDF73794}" type="parTrans" cxnId="{652F7290-FA53-4A6E-8630-414796632142}">
      <dgm:prSet/>
      <dgm:spPr>
        <a:ln w="12700">
          <a:solidFill>
            <a:schemeClr val="accent1"/>
          </a:solidFill>
        </a:ln>
      </dgm:spPr>
      <dgm:t>
        <a:bodyPr/>
        <a:lstStyle/>
        <a:p>
          <a:endParaRPr lang="zh-TW" altLang="en-US" sz="1000">
            <a:latin typeface="+mn-lt"/>
          </a:endParaRPr>
        </a:p>
      </dgm:t>
    </dgm:pt>
    <dgm:pt modelId="{9239B350-D3B0-4192-85CC-92E3B840A4AE}" type="sibTrans" cxnId="{652F7290-FA53-4A6E-8630-414796632142}">
      <dgm:prSet/>
      <dgm:spPr/>
      <dgm:t>
        <a:bodyPr/>
        <a:lstStyle/>
        <a:p>
          <a:endParaRPr lang="zh-TW" altLang="en-US" sz="1000">
            <a:latin typeface="+mn-lt"/>
          </a:endParaRPr>
        </a:p>
      </dgm:t>
    </dgm:pt>
    <dgm:pt modelId="{BF9F0955-9171-4CA3-BB93-4A0B05AFBEA0}">
      <dgm:prSet phldrT="[文字]" custT="1"/>
      <dgm:spPr/>
      <dgm:t>
        <a:bodyPr/>
        <a:lstStyle/>
        <a:p>
          <a:r>
            <a:rPr lang="en-US" altLang="zh-TW" sz="1000" baseline="0" dirty="0" smtClean="0">
              <a:latin typeface="+mn-lt"/>
            </a:rPr>
            <a:t>1,300</a:t>
          </a:r>
          <a:r>
            <a:rPr lang="zh-TW" altLang="en-US" sz="1000" baseline="0" dirty="0" smtClean="0">
              <a:latin typeface="+mn-lt"/>
            </a:rPr>
            <a:t>元</a:t>
          </a:r>
          <a:endParaRPr lang="zh-TW" altLang="en-US" sz="1000" baseline="0" dirty="0">
            <a:latin typeface="+mn-lt"/>
          </a:endParaRPr>
        </a:p>
      </dgm:t>
    </dgm:pt>
    <dgm:pt modelId="{2B241A2E-FA4E-45FA-8559-D08718EDD84E}" type="parTrans" cxnId="{8C176156-8B24-4CDB-B88F-4FBEAF691F1C}">
      <dgm:prSet/>
      <dgm:spPr>
        <a:ln w="12700">
          <a:solidFill>
            <a:schemeClr val="accent1"/>
          </a:solidFill>
        </a:ln>
      </dgm:spPr>
      <dgm:t>
        <a:bodyPr/>
        <a:lstStyle/>
        <a:p>
          <a:endParaRPr lang="zh-TW" altLang="en-US" sz="1000">
            <a:latin typeface="+mn-lt"/>
          </a:endParaRPr>
        </a:p>
      </dgm:t>
    </dgm:pt>
    <dgm:pt modelId="{F2C4BAE0-58DE-4885-836F-3CBD2FC85160}" type="sibTrans" cxnId="{8C176156-8B24-4CDB-B88F-4FBEAF691F1C}">
      <dgm:prSet/>
      <dgm:spPr/>
      <dgm:t>
        <a:bodyPr/>
        <a:lstStyle/>
        <a:p>
          <a:endParaRPr lang="zh-TW" altLang="en-US" sz="1000">
            <a:latin typeface="+mn-lt"/>
          </a:endParaRPr>
        </a:p>
      </dgm:t>
    </dgm:pt>
    <dgm:pt modelId="{325A5111-064A-4E09-BB0D-8122806510B0}">
      <dgm:prSet phldrT="[文字]" custT="1"/>
      <dgm:spPr>
        <a:ln>
          <a:solidFill>
            <a:schemeClr val="tx1"/>
          </a:solidFill>
        </a:ln>
      </dgm:spPr>
      <dgm:t>
        <a:bodyPr lIns="0" rIns="0"/>
        <a:lstStyle/>
        <a:p>
          <a:r>
            <a:rPr lang="en-US" altLang="zh-TW" sz="1000" dirty="0" smtClean="0">
              <a:latin typeface="+mn-lt"/>
            </a:rPr>
            <a:t>MUL</a:t>
          </a:r>
          <a:endParaRPr lang="zh-TW" altLang="en-US" sz="1000" dirty="0">
            <a:latin typeface="+mn-lt"/>
          </a:endParaRPr>
        </a:p>
      </dgm:t>
    </dgm:pt>
    <dgm:pt modelId="{ED3B9FE6-1DEB-419E-BBCC-CB8D10D2976C}" type="parTrans" cxnId="{232A4A1A-B493-452C-AC3B-16DF8FC5E5DB}">
      <dgm:prSet/>
      <dgm:spPr>
        <a:ln w="12700">
          <a:solidFill>
            <a:schemeClr val="accent1"/>
          </a:solidFill>
        </a:ln>
      </dgm:spPr>
      <dgm:t>
        <a:bodyPr/>
        <a:lstStyle/>
        <a:p>
          <a:endParaRPr lang="zh-TW" altLang="en-US" sz="1000">
            <a:latin typeface="+mn-lt"/>
          </a:endParaRPr>
        </a:p>
      </dgm:t>
    </dgm:pt>
    <dgm:pt modelId="{6085B976-3574-48C2-BF6A-E09E8859057F}" type="sibTrans" cxnId="{232A4A1A-B493-452C-AC3B-16DF8FC5E5DB}">
      <dgm:prSet/>
      <dgm:spPr/>
      <dgm:t>
        <a:bodyPr/>
        <a:lstStyle/>
        <a:p>
          <a:endParaRPr lang="zh-TW" altLang="en-US" sz="1000">
            <a:latin typeface="+mn-lt"/>
          </a:endParaRPr>
        </a:p>
      </dgm:t>
    </dgm:pt>
    <dgm:pt modelId="{68D0FF94-FE84-44B3-B5E5-0A1B8C7A3DFC}">
      <dgm:prSet phldrT="[文字]" custT="1"/>
      <dgm:spPr/>
      <dgm:t>
        <a:bodyPr/>
        <a:lstStyle/>
        <a:p>
          <a:r>
            <a:rPr lang="en-US" altLang="zh-TW" sz="1000" baseline="0" dirty="0" smtClean="0">
              <a:latin typeface="+mn-lt"/>
            </a:rPr>
            <a:t>2</a:t>
          </a:r>
          <a:r>
            <a:rPr lang="zh-TW" altLang="en-US" sz="1000" baseline="0" dirty="0" smtClean="0">
              <a:latin typeface="+mn-lt"/>
            </a:rPr>
            <a:t>疊</a:t>
          </a:r>
          <a:endParaRPr lang="zh-TW" altLang="en-US" sz="1000" baseline="0" dirty="0">
            <a:latin typeface="+mn-lt"/>
          </a:endParaRPr>
        </a:p>
      </dgm:t>
    </dgm:pt>
    <dgm:pt modelId="{D458B78E-5DF3-4B2C-BE77-DA4311A640BE}" type="parTrans" cxnId="{508C607B-0593-4AAD-A74C-F2A25EA87718}">
      <dgm:prSet/>
      <dgm:spPr>
        <a:ln w="12700">
          <a:solidFill>
            <a:schemeClr val="accent1"/>
          </a:solidFill>
        </a:ln>
      </dgm:spPr>
      <dgm:t>
        <a:bodyPr/>
        <a:lstStyle/>
        <a:p>
          <a:endParaRPr lang="zh-TW" altLang="en-US" sz="1000">
            <a:latin typeface="+mn-lt"/>
          </a:endParaRPr>
        </a:p>
      </dgm:t>
    </dgm:pt>
    <dgm:pt modelId="{99A0ACA3-754B-4AE9-BECF-58EFF38C8A09}" type="sibTrans" cxnId="{508C607B-0593-4AAD-A74C-F2A25EA87718}">
      <dgm:prSet/>
      <dgm:spPr/>
      <dgm:t>
        <a:bodyPr/>
        <a:lstStyle/>
        <a:p>
          <a:endParaRPr lang="zh-TW" altLang="en-US" sz="1000">
            <a:latin typeface="+mn-lt"/>
          </a:endParaRPr>
        </a:p>
      </dgm:t>
    </dgm:pt>
    <dgm:pt modelId="{7BDD135D-5B8E-4F15-8283-1A42B5BE54C0}">
      <dgm:prSet phldrT="[文字]" custT="1"/>
      <dgm:spPr/>
      <dgm:t>
        <a:bodyPr/>
        <a:lstStyle/>
        <a:p>
          <a:r>
            <a:rPr lang="en-US" altLang="zh-TW" sz="1000" baseline="0" dirty="0" smtClean="0">
              <a:latin typeface="+mn-lt"/>
            </a:rPr>
            <a:t>10,000</a:t>
          </a:r>
          <a:r>
            <a:rPr lang="zh-TW" altLang="en-US" sz="1000" baseline="0" dirty="0" smtClean="0">
              <a:latin typeface="+mn-lt"/>
            </a:rPr>
            <a:t>元鈔票</a:t>
          </a:r>
          <a:endParaRPr lang="zh-TW" altLang="en-US" sz="1000" baseline="0" dirty="0">
            <a:latin typeface="+mn-lt"/>
          </a:endParaRPr>
        </a:p>
      </dgm:t>
    </dgm:pt>
    <dgm:pt modelId="{4A4D71FF-B3AE-4C96-B0D6-DED15AD07E9B}" type="parTrans" cxnId="{3152A3C0-A225-4C32-A2F5-DF4EC1DFFAFF}">
      <dgm:prSet/>
      <dgm:spPr>
        <a:ln w="12700">
          <a:solidFill>
            <a:schemeClr val="accent1"/>
          </a:solidFill>
        </a:ln>
      </dgm:spPr>
      <dgm:t>
        <a:bodyPr/>
        <a:lstStyle/>
        <a:p>
          <a:endParaRPr lang="zh-TW" altLang="en-US" sz="1000">
            <a:latin typeface="+mn-lt"/>
          </a:endParaRPr>
        </a:p>
      </dgm:t>
    </dgm:pt>
    <dgm:pt modelId="{1AB52B3F-52F9-4D2B-87FA-9AB6431E816B}" type="sibTrans" cxnId="{3152A3C0-A225-4C32-A2F5-DF4EC1DFFAFF}">
      <dgm:prSet/>
      <dgm:spPr/>
      <dgm:t>
        <a:bodyPr/>
        <a:lstStyle/>
        <a:p>
          <a:endParaRPr lang="zh-TW" altLang="en-US" sz="1000">
            <a:latin typeface="+mn-lt"/>
          </a:endParaRPr>
        </a:p>
      </dgm:t>
    </dgm:pt>
    <dgm:pt modelId="{0EDFA0FB-05FC-4238-806F-71F66DCE7131}">
      <dgm:prSet phldrT="[文字]" custT="1"/>
      <dgm:spPr>
        <a:ln>
          <a:solidFill>
            <a:schemeClr val="tx1"/>
          </a:solidFill>
        </a:ln>
      </dgm:spPr>
      <dgm:t>
        <a:bodyPr lIns="0" rIns="0"/>
        <a:lstStyle/>
        <a:p>
          <a:r>
            <a:rPr lang="en-US" altLang="zh-TW" sz="1000" dirty="0" smtClean="0">
              <a:latin typeface="+mn-lt"/>
            </a:rPr>
            <a:t>MUL</a:t>
          </a:r>
          <a:endParaRPr lang="zh-TW" altLang="en-US" sz="1000" dirty="0">
            <a:latin typeface="+mn-lt"/>
          </a:endParaRPr>
        </a:p>
      </dgm:t>
    </dgm:pt>
    <dgm:pt modelId="{1C27571D-4928-4A2C-A438-454304F281EA}" type="parTrans" cxnId="{EF01EACC-ED0B-41CE-B45C-1F1BB13D8B05}">
      <dgm:prSet/>
      <dgm:spPr>
        <a:ln w="12700">
          <a:solidFill>
            <a:schemeClr val="accent1"/>
          </a:solidFill>
        </a:ln>
      </dgm:spPr>
      <dgm:t>
        <a:bodyPr/>
        <a:lstStyle/>
        <a:p>
          <a:endParaRPr lang="zh-TW" altLang="en-US" sz="1000">
            <a:latin typeface="+mn-lt"/>
          </a:endParaRPr>
        </a:p>
      </dgm:t>
    </dgm:pt>
    <dgm:pt modelId="{A6C8F2A8-A646-4CFB-B668-A830A03C6EF8}" type="sibTrans" cxnId="{EF01EACC-ED0B-41CE-B45C-1F1BB13D8B05}">
      <dgm:prSet/>
      <dgm:spPr/>
      <dgm:t>
        <a:bodyPr/>
        <a:lstStyle/>
        <a:p>
          <a:endParaRPr lang="zh-TW" altLang="en-US" sz="1000">
            <a:latin typeface="+mn-lt"/>
          </a:endParaRPr>
        </a:p>
      </dgm:t>
    </dgm:pt>
    <dgm:pt modelId="{BB067918-9CA7-4622-AC27-210BB28B7366}">
      <dgm:prSet phldrT="[文字]" custT="1"/>
      <dgm:spPr/>
      <dgm:t>
        <a:bodyPr/>
        <a:lstStyle/>
        <a:p>
          <a:r>
            <a:rPr lang="en-US" altLang="zh-TW" sz="1000" baseline="0" dirty="0" smtClean="0">
              <a:latin typeface="+mn-lt"/>
            </a:rPr>
            <a:t>6</a:t>
          </a:r>
          <a:r>
            <a:rPr lang="zh-TW" altLang="en-US" sz="1000" baseline="0" dirty="0" smtClean="0">
              <a:latin typeface="+mn-lt"/>
            </a:rPr>
            <a:t>張</a:t>
          </a:r>
          <a:endParaRPr lang="zh-TW" altLang="en-US" sz="1000" baseline="0" dirty="0">
            <a:latin typeface="+mn-lt"/>
          </a:endParaRPr>
        </a:p>
      </dgm:t>
    </dgm:pt>
    <dgm:pt modelId="{251F7F6F-4E81-4D92-B3EA-541A33D03C73}" type="parTrans" cxnId="{609C0A1F-659B-411A-B111-F9267C71807A}">
      <dgm:prSet/>
      <dgm:spPr>
        <a:ln w="12700">
          <a:solidFill>
            <a:schemeClr val="accent1"/>
          </a:solidFill>
        </a:ln>
      </dgm:spPr>
      <dgm:t>
        <a:bodyPr/>
        <a:lstStyle/>
        <a:p>
          <a:endParaRPr lang="zh-TW" altLang="en-US" sz="1000">
            <a:latin typeface="+mn-lt"/>
          </a:endParaRPr>
        </a:p>
      </dgm:t>
    </dgm:pt>
    <dgm:pt modelId="{20DC3070-C69E-43F7-93A8-B0EB383F11A3}" type="sibTrans" cxnId="{609C0A1F-659B-411A-B111-F9267C71807A}">
      <dgm:prSet/>
      <dgm:spPr/>
      <dgm:t>
        <a:bodyPr/>
        <a:lstStyle/>
        <a:p>
          <a:endParaRPr lang="zh-TW" altLang="en-US" sz="1000">
            <a:latin typeface="+mn-lt"/>
          </a:endParaRPr>
        </a:p>
      </dgm:t>
    </dgm:pt>
    <dgm:pt modelId="{FD917A64-DBB2-4CA5-A2F6-9305F3B38C4C}">
      <dgm:prSet phldrT="[文字]" custT="1"/>
      <dgm:spPr/>
      <dgm:t>
        <a:bodyPr/>
        <a:lstStyle/>
        <a:p>
          <a:r>
            <a:rPr lang="en-US" altLang="zh-TW" sz="1000" baseline="0" dirty="0" smtClean="0">
              <a:latin typeface="+mn-lt"/>
            </a:rPr>
            <a:t>1,000</a:t>
          </a:r>
          <a:r>
            <a:rPr lang="zh-TW" altLang="en-US" sz="1000" baseline="0" dirty="0" smtClean="0">
              <a:latin typeface="+mn-lt"/>
            </a:rPr>
            <a:t>元鈔票</a:t>
          </a:r>
          <a:endParaRPr lang="zh-TW" altLang="en-US" sz="1000" baseline="0" dirty="0">
            <a:latin typeface="+mn-lt"/>
          </a:endParaRPr>
        </a:p>
      </dgm:t>
    </dgm:pt>
    <dgm:pt modelId="{293DF94D-7F40-4F28-A02C-5494398210EF}" type="parTrans" cxnId="{71244D13-461A-4447-9D6B-866A12B6EE53}">
      <dgm:prSet/>
      <dgm:spPr>
        <a:ln w="12700">
          <a:solidFill>
            <a:schemeClr val="accent1"/>
          </a:solidFill>
        </a:ln>
      </dgm:spPr>
      <dgm:t>
        <a:bodyPr/>
        <a:lstStyle/>
        <a:p>
          <a:endParaRPr lang="zh-TW" altLang="en-US" sz="1000">
            <a:latin typeface="+mn-lt"/>
          </a:endParaRPr>
        </a:p>
      </dgm:t>
    </dgm:pt>
    <dgm:pt modelId="{49AFEF86-8144-45F6-8CBE-3F062147D025}" type="sibTrans" cxnId="{71244D13-461A-4447-9D6B-866A12B6EE53}">
      <dgm:prSet/>
      <dgm:spPr/>
      <dgm:t>
        <a:bodyPr/>
        <a:lstStyle/>
        <a:p>
          <a:endParaRPr lang="zh-TW" altLang="en-US" sz="1000">
            <a:latin typeface="+mn-lt"/>
          </a:endParaRPr>
        </a:p>
      </dgm:t>
    </dgm:pt>
    <dgm:pt modelId="{067EA85A-51B4-4A89-8C82-1049FDF80B72}">
      <dgm:prSet phldrT="[文字]" custT="1"/>
      <dgm:spPr/>
      <dgm:t>
        <a:bodyPr/>
        <a:lstStyle/>
        <a:p>
          <a:r>
            <a:rPr lang="en-US" altLang="zh-TW" sz="1000" baseline="0" dirty="0" smtClean="0">
              <a:latin typeface="+mn-lt"/>
            </a:rPr>
            <a:t>13</a:t>
          </a:r>
          <a:r>
            <a:rPr lang="zh-TW" altLang="en-US" sz="1000" baseline="0" dirty="0" smtClean="0">
              <a:latin typeface="+mn-lt"/>
            </a:rPr>
            <a:t>張</a:t>
          </a:r>
          <a:endParaRPr lang="zh-TW" altLang="en-US" sz="1000" baseline="0" dirty="0">
            <a:latin typeface="+mn-lt"/>
          </a:endParaRPr>
        </a:p>
      </dgm:t>
    </dgm:pt>
    <dgm:pt modelId="{7A530D62-D8D4-40A7-839F-582EAE27D7BA}" type="parTrans" cxnId="{8BB0BE02-629F-490D-9E4A-8705D32DFAD9}">
      <dgm:prSet/>
      <dgm:spPr>
        <a:ln w="12700">
          <a:solidFill>
            <a:schemeClr val="accent1"/>
          </a:solidFill>
        </a:ln>
      </dgm:spPr>
      <dgm:t>
        <a:bodyPr/>
        <a:lstStyle/>
        <a:p>
          <a:endParaRPr lang="zh-TW" altLang="en-US" sz="1000">
            <a:latin typeface="+mn-lt"/>
          </a:endParaRPr>
        </a:p>
      </dgm:t>
    </dgm:pt>
    <dgm:pt modelId="{5CC384C2-6794-44DF-A52E-6CB016802A2A}" type="sibTrans" cxnId="{8BB0BE02-629F-490D-9E4A-8705D32DFAD9}">
      <dgm:prSet/>
      <dgm:spPr/>
      <dgm:t>
        <a:bodyPr/>
        <a:lstStyle/>
        <a:p>
          <a:endParaRPr lang="zh-TW" altLang="en-US" sz="1000">
            <a:latin typeface="+mn-lt"/>
          </a:endParaRPr>
        </a:p>
      </dgm:t>
    </dgm:pt>
    <dgm:pt modelId="{AF00129F-7ACE-4A48-9B00-1150DC487ED1}">
      <dgm:prSet phldrT="[文字]" custT="1"/>
      <dgm:spPr/>
      <dgm:t>
        <a:bodyPr/>
        <a:lstStyle/>
        <a:p>
          <a:r>
            <a:rPr lang="en-US" altLang="zh-TW" sz="1000" baseline="0" dirty="0" smtClean="0">
              <a:latin typeface="+mn-lt"/>
            </a:rPr>
            <a:t>100</a:t>
          </a:r>
          <a:r>
            <a:rPr lang="zh-TW" altLang="en-US" sz="1000" baseline="0" dirty="0" smtClean="0">
              <a:latin typeface="+mn-lt"/>
            </a:rPr>
            <a:t>元鈔票</a:t>
          </a:r>
          <a:endParaRPr lang="zh-TW" altLang="en-US" sz="1000" baseline="0" dirty="0">
            <a:latin typeface="+mn-lt"/>
          </a:endParaRPr>
        </a:p>
      </dgm:t>
    </dgm:pt>
    <dgm:pt modelId="{AF1AC102-DFAD-47DE-9316-090E971411F8}" type="parTrans" cxnId="{374A2220-E56C-4C09-8490-F92162553EF3}">
      <dgm:prSet/>
      <dgm:spPr>
        <a:ln w="12700">
          <a:solidFill>
            <a:schemeClr val="accent1"/>
          </a:solidFill>
        </a:ln>
      </dgm:spPr>
      <dgm:t>
        <a:bodyPr/>
        <a:lstStyle/>
        <a:p>
          <a:endParaRPr lang="zh-TW" altLang="en-US" sz="1000">
            <a:latin typeface="+mn-lt"/>
          </a:endParaRPr>
        </a:p>
      </dgm:t>
    </dgm:pt>
    <dgm:pt modelId="{030077BE-B69B-4351-85BD-28F64F8B0811}" type="sibTrans" cxnId="{374A2220-E56C-4C09-8490-F92162553EF3}">
      <dgm:prSet/>
      <dgm:spPr/>
      <dgm:t>
        <a:bodyPr/>
        <a:lstStyle/>
        <a:p>
          <a:endParaRPr lang="zh-TW" altLang="en-US" sz="1000">
            <a:latin typeface="+mn-lt"/>
          </a:endParaRPr>
        </a:p>
      </dgm:t>
    </dgm:pt>
    <dgm:pt modelId="{1235C5D3-488D-4D83-8E18-C6AE774B045B}">
      <dgm:prSet phldrT="[文字]" custT="1"/>
      <dgm:spPr>
        <a:ln>
          <a:solidFill>
            <a:schemeClr val="tx1"/>
          </a:solidFill>
        </a:ln>
      </dgm:spPr>
      <dgm:t>
        <a:bodyPr lIns="0" rIns="0"/>
        <a:lstStyle/>
        <a:p>
          <a:r>
            <a:rPr lang="en-US" altLang="zh-TW" sz="1000" dirty="0" smtClean="0">
              <a:latin typeface="+mn-lt"/>
            </a:rPr>
            <a:t>MUL</a:t>
          </a:r>
          <a:endParaRPr lang="zh-TW" altLang="en-US" sz="1000" dirty="0">
            <a:latin typeface="+mn-lt"/>
          </a:endParaRPr>
        </a:p>
      </dgm:t>
    </dgm:pt>
    <dgm:pt modelId="{CA2273CE-3B32-4A26-B3D8-D6D3542FA7E2}" type="parTrans" cxnId="{0C6A0FA4-CB46-430F-A3A1-88C5931EE4DC}">
      <dgm:prSet/>
      <dgm:spPr>
        <a:ln w="12700">
          <a:solidFill>
            <a:schemeClr val="accent1"/>
          </a:solidFill>
        </a:ln>
      </dgm:spPr>
      <dgm:t>
        <a:bodyPr/>
        <a:lstStyle/>
        <a:p>
          <a:endParaRPr lang="zh-TW" altLang="en-US" sz="1000">
            <a:latin typeface="+mn-lt"/>
          </a:endParaRPr>
        </a:p>
      </dgm:t>
    </dgm:pt>
    <dgm:pt modelId="{CB2FEE86-154D-4A93-BEE1-8C2AD58A77FC}" type="sibTrans" cxnId="{0C6A0FA4-CB46-430F-A3A1-88C5931EE4DC}">
      <dgm:prSet/>
      <dgm:spPr/>
      <dgm:t>
        <a:bodyPr/>
        <a:lstStyle/>
        <a:p>
          <a:endParaRPr lang="zh-TW" altLang="en-US" sz="1000">
            <a:latin typeface="+mn-lt"/>
          </a:endParaRPr>
        </a:p>
      </dgm:t>
    </dgm:pt>
    <dgm:pt modelId="{2491D4E4-8B58-40D8-B6B0-1F18081CFA05}" type="pres">
      <dgm:prSet presAssocID="{883BFB1C-4996-422F-906C-1C299EA15AB9}" presName="hierChild1" presStyleCnt="0">
        <dgm:presLayoutVars>
          <dgm:chPref val="1"/>
          <dgm:dir/>
          <dgm:animOne val="branch"/>
          <dgm:animLvl val="lvl"/>
          <dgm:resizeHandles/>
        </dgm:presLayoutVars>
      </dgm:prSet>
      <dgm:spPr/>
      <dgm:t>
        <a:bodyPr/>
        <a:lstStyle/>
        <a:p>
          <a:endParaRPr lang="zh-TW" altLang="en-US"/>
        </a:p>
      </dgm:t>
    </dgm:pt>
    <dgm:pt modelId="{B84DF980-EC55-40B1-8BAE-5E1E033E25B3}" type="pres">
      <dgm:prSet presAssocID="{CBE2B9DF-88F4-41EE-A3AB-803D7E0CB1F5}" presName="hierRoot1" presStyleCnt="0"/>
      <dgm:spPr/>
    </dgm:pt>
    <dgm:pt modelId="{91F54794-013C-4759-8AE9-582CCD312B93}" type="pres">
      <dgm:prSet presAssocID="{CBE2B9DF-88F4-41EE-A3AB-803D7E0CB1F5}" presName="composite" presStyleCnt="0"/>
      <dgm:spPr/>
    </dgm:pt>
    <dgm:pt modelId="{16BC254C-CAF6-4C2A-8F90-0EF1FA8483E6}" type="pres">
      <dgm:prSet presAssocID="{CBE2B9DF-88F4-41EE-A3AB-803D7E0CB1F5}" presName="background" presStyleLbl="node0" presStyleIdx="0" presStyleCnt="1"/>
      <dgm:spPr>
        <a:solidFill>
          <a:schemeClr val="bg1">
            <a:alpha val="0"/>
          </a:schemeClr>
        </a:solidFill>
        <a:ln>
          <a:noFill/>
        </a:ln>
      </dgm:spPr>
    </dgm:pt>
    <dgm:pt modelId="{375EEA52-8262-4AE0-B01A-5E1103FE34B4}" type="pres">
      <dgm:prSet presAssocID="{CBE2B9DF-88F4-41EE-A3AB-803D7E0CB1F5}" presName="text" presStyleLbl="fgAcc0" presStyleIdx="0" presStyleCnt="1">
        <dgm:presLayoutVars>
          <dgm:chPref val="3"/>
        </dgm:presLayoutVars>
      </dgm:prSet>
      <dgm:spPr>
        <a:prstGeom prst="rect">
          <a:avLst/>
        </a:prstGeom>
      </dgm:spPr>
      <dgm:t>
        <a:bodyPr/>
        <a:lstStyle/>
        <a:p>
          <a:endParaRPr lang="zh-TW" altLang="en-US"/>
        </a:p>
      </dgm:t>
    </dgm:pt>
    <dgm:pt modelId="{42CBCE53-EDED-4774-BA5F-55D8CAAEB0A1}" type="pres">
      <dgm:prSet presAssocID="{CBE2B9DF-88F4-41EE-A3AB-803D7E0CB1F5}" presName="hierChild2" presStyleCnt="0"/>
      <dgm:spPr/>
    </dgm:pt>
    <dgm:pt modelId="{3530C84A-364B-4AA4-B1F4-8805B9CFECCD}" type="pres">
      <dgm:prSet presAssocID="{93C5A76A-3CC2-43A4-8F54-E1140C1BA3C1}" presName="Name10" presStyleLbl="parChTrans1D2" presStyleIdx="0" presStyleCnt="1"/>
      <dgm:spPr/>
      <dgm:t>
        <a:bodyPr/>
        <a:lstStyle/>
        <a:p>
          <a:endParaRPr lang="zh-TW" altLang="en-US"/>
        </a:p>
      </dgm:t>
    </dgm:pt>
    <dgm:pt modelId="{95DE73B6-39A3-42E8-860A-91E21A7635BF}" type="pres">
      <dgm:prSet presAssocID="{8DC5E035-5603-459B-B068-3F41B569E79C}" presName="hierRoot2" presStyleCnt="0"/>
      <dgm:spPr/>
    </dgm:pt>
    <dgm:pt modelId="{626FBAA6-1E57-4AAC-83EA-2CE13B0A86A4}" type="pres">
      <dgm:prSet presAssocID="{8DC5E035-5603-459B-B068-3F41B569E79C}" presName="composite2" presStyleCnt="0"/>
      <dgm:spPr/>
    </dgm:pt>
    <dgm:pt modelId="{AFECBCEC-E19A-4D4F-A815-7031C0CD8C38}" type="pres">
      <dgm:prSet presAssocID="{8DC5E035-5603-459B-B068-3F41B569E79C}" presName="background2" presStyleLbl="node2" presStyleIdx="0" presStyleCnt="1"/>
      <dgm:spPr>
        <a:solidFill>
          <a:schemeClr val="bg1">
            <a:alpha val="0"/>
          </a:schemeClr>
        </a:solidFill>
        <a:ln>
          <a:noFill/>
        </a:ln>
      </dgm:spPr>
    </dgm:pt>
    <dgm:pt modelId="{719086FC-01A0-4EBE-8990-8AF034BD4736}" type="pres">
      <dgm:prSet presAssocID="{8DC5E035-5603-459B-B068-3F41B569E79C}" presName="text2" presStyleLbl="fgAcc2" presStyleIdx="0" presStyleCnt="1">
        <dgm:presLayoutVars>
          <dgm:chPref val="3"/>
        </dgm:presLayoutVars>
      </dgm:prSet>
      <dgm:spPr>
        <a:prstGeom prst="diamond">
          <a:avLst/>
        </a:prstGeom>
      </dgm:spPr>
      <dgm:t>
        <a:bodyPr/>
        <a:lstStyle/>
        <a:p>
          <a:endParaRPr lang="zh-TW" altLang="en-US"/>
        </a:p>
      </dgm:t>
    </dgm:pt>
    <dgm:pt modelId="{9DA44DBC-C905-4997-A959-D95D612A1146}" type="pres">
      <dgm:prSet presAssocID="{8DC5E035-5603-459B-B068-3F41B569E79C}" presName="hierChild3" presStyleCnt="0"/>
      <dgm:spPr/>
    </dgm:pt>
    <dgm:pt modelId="{CAFA74E1-4550-4A68-A4FD-6E3A01FF7F39}" type="pres">
      <dgm:prSet presAssocID="{B67A67A0-0E43-4CA5-9EB9-F2BDFDF73794}" presName="Name17" presStyleLbl="parChTrans1D3" presStyleIdx="0" presStyleCnt="3"/>
      <dgm:spPr/>
      <dgm:t>
        <a:bodyPr/>
        <a:lstStyle/>
        <a:p>
          <a:endParaRPr lang="zh-TW" altLang="en-US"/>
        </a:p>
      </dgm:t>
    </dgm:pt>
    <dgm:pt modelId="{2CEC5359-9981-4AEA-9957-369F5553B88D}" type="pres">
      <dgm:prSet presAssocID="{729E9CD2-E6DC-4A02-9F6A-7E8EB228429C}" presName="hierRoot3" presStyleCnt="0"/>
      <dgm:spPr/>
    </dgm:pt>
    <dgm:pt modelId="{120C8F8A-5EAC-4214-B094-F363F2B25C2E}" type="pres">
      <dgm:prSet presAssocID="{729E9CD2-E6DC-4A02-9F6A-7E8EB228429C}" presName="composite3" presStyleCnt="0"/>
      <dgm:spPr/>
    </dgm:pt>
    <dgm:pt modelId="{2A3DE53D-86AE-4EB2-8DA5-DD0781F2E1A4}" type="pres">
      <dgm:prSet presAssocID="{729E9CD2-E6DC-4A02-9F6A-7E8EB228429C}" presName="background3" presStyleLbl="node3" presStyleIdx="0" presStyleCnt="3"/>
      <dgm:spPr>
        <a:solidFill>
          <a:schemeClr val="bg1">
            <a:alpha val="0"/>
          </a:schemeClr>
        </a:solidFill>
        <a:ln>
          <a:noFill/>
        </a:ln>
      </dgm:spPr>
    </dgm:pt>
    <dgm:pt modelId="{4235B696-4088-4185-BCDD-C8AC15CC985B}" type="pres">
      <dgm:prSet presAssocID="{729E9CD2-E6DC-4A02-9F6A-7E8EB228429C}" presName="text3" presStyleLbl="fgAcc3" presStyleIdx="0" presStyleCnt="3">
        <dgm:presLayoutVars>
          <dgm:chPref val="3"/>
        </dgm:presLayoutVars>
      </dgm:prSet>
      <dgm:spPr>
        <a:prstGeom prst="roundRect">
          <a:avLst/>
        </a:prstGeom>
      </dgm:spPr>
      <dgm:t>
        <a:bodyPr/>
        <a:lstStyle/>
        <a:p>
          <a:endParaRPr lang="zh-TW" altLang="en-US"/>
        </a:p>
      </dgm:t>
    </dgm:pt>
    <dgm:pt modelId="{1341D0A9-5251-4112-BDEE-B7BEE207D4DB}" type="pres">
      <dgm:prSet presAssocID="{729E9CD2-E6DC-4A02-9F6A-7E8EB228429C}" presName="hierChild4" presStyleCnt="0"/>
      <dgm:spPr/>
    </dgm:pt>
    <dgm:pt modelId="{045FFEF1-2EE2-4395-B366-A09236722F50}" type="pres">
      <dgm:prSet presAssocID="{ED3B9FE6-1DEB-419E-BBCC-CB8D10D2976C}" presName="Name23" presStyleLbl="parChTrans1D4" presStyleIdx="0" presStyleCnt="9"/>
      <dgm:spPr/>
      <dgm:t>
        <a:bodyPr/>
        <a:lstStyle/>
        <a:p>
          <a:endParaRPr lang="zh-TW" altLang="en-US"/>
        </a:p>
      </dgm:t>
    </dgm:pt>
    <dgm:pt modelId="{F885D819-5F12-49A7-AEF9-C23BC670A406}" type="pres">
      <dgm:prSet presAssocID="{325A5111-064A-4E09-BB0D-8122806510B0}" presName="hierRoot4" presStyleCnt="0"/>
      <dgm:spPr/>
    </dgm:pt>
    <dgm:pt modelId="{7874A348-0A45-444A-9A73-BC8E6F0C780F}" type="pres">
      <dgm:prSet presAssocID="{325A5111-064A-4E09-BB0D-8122806510B0}" presName="composite4" presStyleCnt="0"/>
      <dgm:spPr/>
    </dgm:pt>
    <dgm:pt modelId="{4E61A0FA-BFBF-4D51-9954-743231C6DDB5}" type="pres">
      <dgm:prSet presAssocID="{325A5111-064A-4E09-BB0D-8122806510B0}" presName="background4" presStyleLbl="node4" presStyleIdx="0" presStyleCnt="9"/>
      <dgm:spPr>
        <a:solidFill>
          <a:schemeClr val="bg1"/>
        </a:solidFill>
      </dgm:spPr>
    </dgm:pt>
    <dgm:pt modelId="{611DA221-6A0E-4B4A-BA7E-E4B43CA971D4}" type="pres">
      <dgm:prSet presAssocID="{325A5111-064A-4E09-BB0D-8122806510B0}" presName="text4" presStyleLbl="fgAcc4" presStyleIdx="0" presStyleCnt="9">
        <dgm:presLayoutVars>
          <dgm:chPref val="3"/>
        </dgm:presLayoutVars>
      </dgm:prSet>
      <dgm:spPr>
        <a:prstGeom prst="diamond">
          <a:avLst/>
        </a:prstGeom>
      </dgm:spPr>
      <dgm:t>
        <a:bodyPr/>
        <a:lstStyle/>
        <a:p>
          <a:endParaRPr lang="zh-TW" altLang="en-US"/>
        </a:p>
      </dgm:t>
    </dgm:pt>
    <dgm:pt modelId="{CF3FD750-7A9C-409A-93B9-5283EF57B45B}" type="pres">
      <dgm:prSet presAssocID="{325A5111-064A-4E09-BB0D-8122806510B0}" presName="hierChild5" presStyleCnt="0"/>
      <dgm:spPr/>
    </dgm:pt>
    <dgm:pt modelId="{FCC6583A-44FE-4E5B-8CB4-E2FD7530DA99}" type="pres">
      <dgm:prSet presAssocID="{D458B78E-5DF3-4B2C-BE77-DA4311A640BE}" presName="Name23" presStyleLbl="parChTrans1D4" presStyleIdx="1" presStyleCnt="9"/>
      <dgm:spPr/>
      <dgm:t>
        <a:bodyPr/>
        <a:lstStyle/>
        <a:p>
          <a:endParaRPr lang="zh-TW" altLang="en-US"/>
        </a:p>
      </dgm:t>
    </dgm:pt>
    <dgm:pt modelId="{9147924A-AD56-4512-8723-247A5F4456C0}" type="pres">
      <dgm:prSet presAssocID="{68D0FF94-FE84-44B3-B5E5-0A1B8C7A3DFC}" presName="hierRoot4" presStyleCnt="0"/>
      <dgm:spPr/>
    </dgm:pt>
    <dgm:pt modelId="{B167BCA9-9E1C-4FFD-81C5-7F3707964161}" type="pres">
      <dgm:prSet presAssocID="{68D0FF94-FE84-44B3-B5E5-0A1B8C7A3DFC}" presName="composite4" presStyleCnt="0"/>
      <dgm:spPr/>
    </dgm:pt>
    <dgm:pt modelId="{295FF9F0-BF2B-4227-B331-A7286DAC6415}" type="pres">
      <dgm:prSet presAssocID="{68D0FF94-FE84-44B3-B5E5-0A1B8C7A3DFC}" presName="background4" presStyleLbl="node4" presStyleIdx="1" presStyleCnt="9"/>
      <dgm:spPr>
        <a:solidFill>
          <a:schemeClr val="bg1">
            <a:alpha val="0"/>
          </a:schemeClr>
        </a:solidFill>
        <a:ln>
          <a:noFill/>
        </a:ln>
      </dgm:spPr>
    </dgm:pt>
    <dgm:pt modelId="{7261F4E3-5F01-45C9-8F3F-A7174688C3FD}" type="pres">
      <dgm:prSet presAssocID="{68D0FF94-FE84-44B3-B5E5-0A1B8C7A3DFC}" presName="text4" presStyleLbl="fgAcc4" presStyleIdx="1" presStyleCnt="9">
        <dgm:presLayoutVars>
          <dgm:chPref val="3"/>
        </dgm:presLayoutVars>
      </dgm:prSet>
      <dgm:spPr>
        <a:prstGeom prst="roundRect">
          <a:avLst/>
        </a:prstGeom>
      </dgm:spPr>
      <dgm:t>
        <a:bodyPr/>
        <a:lstStyle/>
        <a:p>
          <a:endParaRPr lang="zh-TW" altLang="en-US"/>
        </a:p>
      </dgm:t>
    </dgm:pt>
    <dgm:pt modelId="{829BCFD9-614C-4545-A384-2AC539AC1F7A}" type="pres">
      <dgm:prSet presAssocID="{68D0FF94-FE84-44B3-B5E5-0A1B8C7A3DFC}" presName="hierChild5" presStyleCnt="0"/>
      <dgm:spPr/>
    </dgm:pt>
    <dgm:pt modelId="{2894EF39-486B-48C7-B9A4-32D3A708DD6C}" type="pres">
      <dgm:prSet presAssocID="{4A4D71FF-B3AE-4C96-B0D6-DED15AD07E9B}" presName="Name23" presStyleLbl="parChTrans1D4" presStyleIdx="2" presStyleCnt="9"/>
      <dgm:spPr/>
      <dgm:t>
        <a:bodyPr/>
        <a:lstStyle/>
        <a:p>
          <a:endParaRPr lang="zh-TW" altLang="en-US"/>
        </a:p>
      </dgm:t>
    </dgm:pt>
    <dgm:pt modelId="{D6C7FDF3-6522-4787-A544-4464987915C7}" type="pres">
      <dgm:prSet presAssocID="{7BDD135D-5B8E-4F15-8283-1A42B5BE54C0}" presName="hierRoot4" presStyleCnt="0"/>
      <dgm:spPr/>
    </dgm:pt>
    <dgm:pt modelId="{EB310290-8A17-4033-8D9D-54221F93CF9A}" type="pres">
      <dgm:prSet presAssocID="{7BDD135D-5B8E-4F15-8283-1A42B5BE54C0}" presName="composite4" presStyleCnt="0"/>
      <dgm:spPr/>
    </dgm:pt>
    <dgm:pt modelId="{8EE966EE-7F8D-40AA-831B-31968D78FF6E}" type="pres">
      <dgm:prSet presAssocID="{7BDD135D-5B8E-4F15-8283-1A42B5BE54C0}" presName="background4" presStyleLbl="node4" presStyleIdx="2" presStyleCnt="9"/>
      <dgm:spPr>
        <a:solidFill>
          <a:schemeClr val="bg1">
            <a:alpha val="0"/>
          </a:schemeClr>
        </a:solidFill>
        <a:ln>
          <a:noFill/>
        </a:ln>
      </dgm:spPr>
    </dgm:pt>
    <dgm:pt modelId="{5830FD6C-B710-4969-BD79-9FD6F5D022B1}" type="pres">
      <dgm:prSet presAssocID="{7BDD135D-5B8E-4F15-8283-1A42B5BE54C0}" presName="text4" presStyleLbl="fgAcc4" presStyleIdx="2" presStyleCnt="9">
        <dgm:presLayoutVars>
          <dgm:chPref val="3"/>
        </dgm:presLayoutVars>
      </dgm:prSet>
      <dgm:spPr>
        <a:prstGeom prst="roundRect">
          <a:avLst/>
        </a:prstGeom>
      </dgm:spPr>
      <dgm:t>
        <a:bodyPr/>
        <a:lstStyle/>
        <a:p>
          <a:endParaRPr lang="zh-TW" altLang="en-US"/>
        </a:p>
      </dgm:t>
    </dgm:pt>
    <dgm:pt modelId="{B8656930-02E2-41E2-BF5F-F03A71531C59}" type="pres">
      <dgm:prSet presAssocID="{7BDD135D-5B8E-4F15-8283-1A42B5BE54C0}" presName="hierChild5" presStyleCnt="0"/>
      <dgm:spPr/>
    </dgm:pt>
    <dgm:pt modelId="{BD609166-3E03-41DF-BAD4-283D6C7C4EBE}" type="pres">
      <dgm:prSet presAssocID="{84393FA5-A526-4A37-8427-E8B262CF97D3}" presName="Name17" presStyleLbl="parChTrans1D3" presStyleIdx="1" presStyleCnt="3"/>
      <dgm:spPr/>
      <dgm:t>
        <a:bodyPr/>
        <a:lstStyle/>
        <a:p>
          <a:endParaRPr lang="zh-TW" altLang="en-US"/>
        </a:p>
      </dgm:t>
    </dgm:pt>
    <dgm:pt modelId="{A9BB0AF0-46DC-445C-B6D2-7B83C2B3BF2D}" type="pres">
      <dgm:prSet presAssocID="{24CA8CA1-C2C3-4E71-A308-2A3CC5E4C1AF}" presName="hierRoot3" presStyleCnt="0"/>
      <dgm:spPr/>
    </dgm:pt>
    <dgm:pt modelId="{5405F04F-247C-4ED0-8A3E-10A731C8DD36}" type="pres">
      <dgm:prSet presAssocID="{24CA8CA1-C2C3-4E71-A308-2A3CC5E4C1AF}" presName="composite3" presStyleCnt="0"/>
      <dgm:spPr/>
    </dgm:pt>
    <dgm:pt modelId="{7A1BB78D-A385-49FC-91E0-2133F6C33828}" type="pres">
      <dgm:prSet presAssocID="{24CA8CA1-C2C3-4E71-A308-2A3CC5E4C1AF}" presName="background3" presStyleLbl="node3" presStyleIdx="1" presStyleCnt="3"/>
      <dgm:spPr>
        <a:solidFill>
          <a:schemeClr val="bg1">
            <a:alpha val="0"/>
          </a:schemeClr>
        </a:solidFill>
        <a:ln>
          <a:noFill/>
        </a:ln>
      </dgm:spPr>
    </dgm:pt>
    <dgm:pt modelId="{D477057D-FC2B-4C78-A742-E8517E803B38}" type="pres">
      <dgm:prSet presAssocID="{24CA8CA1-C2C3-4E71-A308-2A3CC5E4C1AF}" presName="text3" presStyleLbl="fgAcc3" presStyleIdx="1" presStyleCnt="3">
        <dgm:presLayoutVars>
          <dgm:chPref val="3"/>
        </dgm:presLayoutVars>
      </dgm:prSet>
      <dgm:spPr>
        <a:prstGeom prst="roundRect">
          <a:avLst/>
        </a:prstGeom>
      </dgm:spPr>
      <dgm:t>
        <a:bodyPr/>
        <a:lstStyle/>
        <a:p>
          <a:endParaRPr lang="zh-TW" altLang="en-US"/>
        </a:p>
      </dgm:t>
    </dgm:pt>
    <dgm:pt modelId="{B37D862D-0BCD-4AB1-8119-999303D13A5E}" type="pres">
      <dgm:prSet presAssocID="{24CA8CA1-C2C3-4E71-A308-2A3CC5E4C1AF}" presName="hierChild4" presStyleCnt="0"/>
      <dgm:spPr/>
    </dgm:pt>
    <dgm:pt modelId="{6CBFF091-73FE-46EC-8CBC-C738A717454B}" type="pres">
      <dgm:prSet presAssocID="{1C27571D-4928-4A2C-A438-454304F281EA}" presName="Name23" presStyleLbl="parChTrans1D4" presStyleIdx="3" presStyleCnt="9"/>
      <dgm:spPr/>
      <dgm:t>
        <a:bodyPr/>
        <a:lstStyle/>
        <a:p>
          <a:endParaRPr lang="zh-TW" altLang="en-US"/>
        </a:p>
      </dgm:t>
    </dgm:pt>
    <dgm:pt modelId="{9F9872AC-77BA-45FA-9DF4-D9310075C32B}" type="pres">
      <dgm:prSet presAssocID="{0EDFA0FB-05FC-4238-806F-71F66DCE7131}" presName="hierRoot4" presStyleCnt="0"/>
      <dgm:spPr/>
    </dgm:pt>
    <dgm:pt modelId="{3C9068AA-E2E2-476C-95D2-348A47414EED}" type="pres">
      <dgm:prSet presAssocID="{0EDFA0FB-05FC-4238-806F-71F66DCE7131}" presName="composite4" presStyleCnt="0"/>
      <dgm:spPr/>
    </dgm:pt>
    <dgm:pt modelId="{2DB829D6-14F1-4866-B632-0B704C7450DC}" type="pres">
      <dgm:prSet presAssocID="{0EDFA0FB-05FC-4238-806F-71F66DCE7131}" presName="background4" presStyleLbl="node4" presStyleIdx="3" presStyleCnt="9"/>
      <dgm:spPr>
        <a:solidFill>
          <a:schemeClr val="bg1"/>
        </a:solidFill>
      </dgm:spPr>
    </dgm:pt>
    <dgm:pt modelId="{12CBFC00-346A-4A2F-82BC-4EA1D27B46F8}" type="pres">
      <dgm:prSet presAssocID="{0EDFA0FB-05FC-4238-806F-71F66DCE7131}" presName="text4" presStyleLbl="fgAcc4" presStyleIdx="3" presStyleCnt="9">
        <dgm:presLayoutVars>
          <dgm:chPref val="3"/>
        </dgm:presLayoutVars>
      </dgm:prSet>
      <dgm:spPr>
        <a:prstGeom prst="diamond">
          <a:avLst/>
        </a:prstGeom>
      </dgm:spPr>
      <dgm:t>
        <a:bodyPr/>
        <a:lstStyle/>
        <a:p>
          <a:endParaRPr lang="zh-TW" altLang="en-US"/>
        </a:p>
      </dgm:t>
    </dgm:pt>
    <dgm:pt modelId="{D0EB69B7-8036-44A9-A468-75E72D1BC9D2}" type="pres">
      <dgm:prSet presAssocID="{0EDFA0FB-05FC-4238-806F-71F66DCE7131}" presName="hierChild5" presStyleCnt="0"/>
      <dgm:spPr/>
    </dgm:pt>
    <dgm:pt modelId="{8FE79BDF-0751-49E2-8D86-BCD79F04B652}" type="pres">
      <dgm:prSet presAssocID="{251F7F6F-4E81-4D92-B3EA-541A33D03C73}" presName="Name23" presStyleLbl="parChTrans1D4" presStyleIdx="4" presStyleCnt="9"/>
      <dgm:spPr/>
      <dgm:t>
        <a:bodyPr/>
        <a:lstStyle/>
        <a:p>
          <a:endParaRPr lang="zh-TW" altLang="en-US"/>
        </a:p>
      </dgm:t>
    </dgm:pt>
    <dgm:pt modelId="{B85D3087-9084-4A93-B507-A181088A8B61}" type="pres">
      <dgm:prSet presAssocID="{BB067918-9CA7-4622-AC27-210BB28B7366}" presName="hierRoot4" presStyleCnt="0"/>
      <dgm:spPr/>
    </dgm:pt>
    <dgm:pt modelId="{8077EF18-1DCE-4ECB-90B0-9FB3BFCBF2BD}" type="pres">
      <dgm:prSet presAssocID="{BB067918-9CA7-4622-AC27-210BB28B7366}" presName="composite4" presStyleCnt="0"/>
      <dgm:spPr/>
    </dgm:pt>
    <dgm:pt modelId="{A24B4D27-05CE-4043-8221-61F590DC2710}" type="pres">
      <dgm:prSet presAssocID="{BB067918-9CA7-4622-AC27-210BB28B7366}" presName="background4" presStyleLbl="node4" presStyleIdx="4" presStyleCnt="9"/>
      <dgm:spPr>
        <a:solidFill>
          <a:schemeClr val="bg1">
            <a:alpha val="0"/>
          </a:schemeClr>
        </a:solidFill>
        <a:ln>
          <a:noFill/>
        </a:ln>
      </dgm:spPr>
    </dgm:pt>
    <dgm:pt modelId="{EE517D06-7A3F-4F6B-AF5A-73EA4320BA25}" type="pres">
      <dgm:prSet presAssocID="{BB067918-9CA7-4622-AC27-210BB28B7366}" presName="text4" presStyleLbl="fgAcc4" presStyleIdx="4" presStyleCnt="9">
        <dgm:presLayoutVars>
          <dgm:chPref val="3"/>
        </dgm:presLayoutVars>
      </dgm:prSet>
      <dgm:spPr>
        <a:prstGeom prst="roundRect">
          <a:avLst/>
        </a:prstGeom>
      </dgm:spPr>
      <dgm:t>
        <a:bodyPr/>
        <a:lstStyle/>
        <a:p>
          <a:endParaRPr lang="zh-TW" altLang="en-US"/>
        </a:p>
      </dgm:t>
    </dgm:pt>
    <dgm:pt modelId="{F3C6E33C-EC98-4AA2-8B13-D939B78BC2FE}" type="pres">
      <dgm:prSet presAssocID="{BB067918-9CA7-4622-AC27-210BB28B7366}" presName="hierChild5" presStyleCnt="0"/>
      <dgm:spPr/>
    </dgm:pt>
    <dgm:pt modelId="{9CAB6920-BAC6-466C-91C3-43F079AED93A}" type="pres">
      <dgm:prSet presAssocID="{293DF94D-7F40-4F28-A02C-5494398210EF}" presName="Name23" presStyleLbl="parChTrans1D4" presStyleIdx="5" presStyleCnt="9"/>
      <dgm:spPr/>
      <dgm:t>
        <a:bodyPr/>
        <a:lstStyle/>
        <a:p>
          <a:endParaRPr lang="zh-TW" altLang="en-US"/>
        </a:p>
      </dgm:t>
    </dgm:pt>
    <dgm:pt modelId="{9716BD23-6587-49AE-8959-5D3BA8F3A971}" type="pres">
      <dgm:prSet presAssocID="{FD917A64-DBB2-4CA5-A2F6-9305F3B38C4C}" presName="hierRoot4" presStyleCnt="0"/>
      <dgm:spPr/>
    </dgm:pt>
    <dgm:pt modelId="{69240894-53AF-4E21-B81E-563B5A1B38AF}" type="pres">
      <dgm:prSet presAssocID="{FD917A64-DBB2-4CA5-A2F6-9305F3B38C4C}" presName="composite4" presStyleCnt="0"/>
      <dgm:spPr/>
    </dgm:pt>
    <dgm:pt modelId="{304BCCAA-3FB3-4319-8F63-00987F4675CD}" type="pres">
      <dgm:prSet presAssocID="{FD917A64-DBB2-4CA5-A2F6-9305F3B38C4C}" presName="background4" presStyleLbl="node4" presStyleIdx="5" presStyleCnt="9"/>
      <dgm:spPr>
        <a:solidFill>
          <a:schemeClr val="bg1">
            <a:alpha val="0"/>
          </a:schemeClr>
        </a:solidFill>
        <a:ln>
          <a:noFill/>
        </a:ln>
      </dgm:spPr>
    </dgm:pt>
    <dgm:pt modelId="{F83FF976-26E8-4963-B3FA-2597FAA21713}" type="pres">
      <dgm:prSet presAssocID="{FD917A64-DBB2-4CA5-A2F6-9305F3B38C4C}" presName="text4" presStyleLbl="fgAcc4" presStyleIdx="5" presStyleCnt="9">
        <dgm:presLayoutVars>
          <dgm:chPref val="3"/>
        </dgm:presLayoutVars>
      </dgm:prSet>
      <dgm:spPr>
        <a:prstGeom prst="roundRect">
          <a:avLst/>
        </a:prstGeom>
      </dgm:spPr>
      <dgm:t>
        <a:bodyPr/>
        <a:lstStyle/>
        <a:p>
          <a:endParaRPr lang="zh-TW" altLang="en-US"/>
        </a:p>
      </dgm:t>
    </dgm:pt>
    <dgm:pt modelId="{35C1A014-E47D-4CF6-A654-964B4DA57B2A}" type="pres">
      <dgm:prSet presAssocID="{FD917A64-DBB2-4CA5-A2F6-9305F3B38C4C}" presName="hierChild5" presStyleCnt="0"/>
      <dgm:spPr/>
    </dgm:pt>
    <dgm:pt modelId="{14B64DED-2F04-434E-99EE-278CED36FCD6}" type="pres">
      <dgm:prSet presAssocID="{2B241A2E-FA4E-45FA-8559-D08718EDD84E}" presName="Name17" presStyleLbl="parChTrans1D3" presStyleIdx="2" presStyleCnt="3"/>
      <dgm:spPr/>
      <dgm:t>
        <a:bodyPr/>
        <a:lstStyle/>
        <a:p>
          <a:endParaRPr lang="zh-TW" altLang="en-US"/>
        </a:p>
      </dgm:t>
    </dgm:pt>
    <dgm:pt modelId="{1D30FB53-0666-41CB-9ADA-3052FDF83504}" type="pres">
      <dgm:prSet presAssocID="{BF9F0955-9171-4CA3-BB93-4A0B05AFBEA0}" presName="hierRoot3" presStyleCnt="0"/>
      <dgm:spPr/>
    </dgm:pt>
    <dgm:pt modelId="{B12BF37F-BD28-4470-B8D3-DC6A76DEFDFC}" type="pres">
      <dgm:prSet presAssocID="{BF9F0955-9171-4CA3-BB93-4A0B05AFBEA0}" presName="composite3" presStyleCnt="0"/>
      <dgm:spPr/>
    </dgm:pt>
    <dgm:pt modelId="{B908FD37-7FCE-4721-9FF7-3E413E4EDCD3}" type="pres">
      <dgm:prSet presAssocID="{BF9F0955-9171-4CA3-BB93-4A0B05AFBEA0}" presName="background3" presStyleLbl="node3" presStyleIdx="2" presStyleCnt="3"/>
      <dgm:spPr>
        <a:solidFill>
          <a:schemeClr val="bg1">
            <a:alpha val="0"/>
          </a:schemeClr>
        </a:solidFill>
        <a:ln>
          <a:noFill/>
        </a:ln>
      </dgm:spPr>
    </dgm:pt>
    <dgm:pt modelId="{7710F2A9-E996-4BBE-A563-0ADDE362CA47}" type="pres">
      <dgm:prSet presAssocID="{BF9F0955-9171-4CA3-BB93-4A0B05AFBEA0}" presName="text3" presStyleLbl="fgAcc3" presStyleIdx="2" presStyleCnt="3">
        <dgm:presLayoutVars>
          <dgm:chPref val="3"/>
        </dgm:presLayoutVars>
      </dgm:prSet>
      <dgm:spPr>
        <a:prstGeom prst="roundRect">
          <a:avLst/>
        </a:prstGeom>
      </dgm:spPr>
      <dgm:t>
        <a:bodyPr/>
        <a:lstStyle/>
        <a:p>
          <a:endParaRPr lang="zh-TW" altLang="en-US"/>
        </a:p>
      </dgm:t>
    </dgm:pt>
    <dgm:pt modelId="{E818C82B-6E7A-4AB7-AAC0-0AF10A601568}" type="pres">
      <dgm:prSet presAssocID="{BF9F0955-9171-4CA3-BB93-4A0B05AFBEA0}" presName="hierChild4" presStyleCnt="0"/>
      <dgm:spPr/>
    </dgm:pt>
    <dgm:pt modelId="{C106A56D-F783-447A-8340-8ECDC5559EA5}" type="pres">
      <dgm:prSet presAssocID="{CA2273CE-3B32-4A26-B3D8-D6D3542FA7E2}" presName="Name23" presStyleLbl="parChTrans1D4" presStyleIdx="6" presStyleCnt="9"/>
      <dgm:spPr/>
      <dgm:t>
        <a:bodyPr/>
        <a:lstStyle/>
        <a:p>
          <a:endParaRPr lang="zh-TW" altLang="en-US"/>
        </a:p>
      </dgm:t>
    </dgm:pt>
    <dgm:pt modelId="{D9FD5511-9533-4231-80EC-051E85591E3B}" type="pres">
      <dgm:prSet presAssocID="{1235C5D3-488D-4D83-8E18-C6AE774B045B}" presName="hierRoot4" presStyleCnt="0"/>
      <dgm:spPr/>
    </dgm:pt>
    <dgm:pt modelId="{6211E10B-666B-42C9-B38C-71E1701AA5DD}" type="pres">
      <dgm:prSet presAssocID="{1235C5D3-488D-4D83-8E18-C6AE774B045B}" presName="composite4" presStyleCnt="0"/>
      <dgm:spPr/>
    </dgm:pt>
    <dgm:pt modelId="{75266889-1DA9-4610-B688-A77E27A58C9E}" type="pres">
      <dgm:prSet presAssocID="{1235C5D3-488D-4D83-8E18-C6AE774B045B}" presName="background4" presStyleLbl="node4" presStyleIdx="6" presStyleCnt="9"/>
      <dgm:spPr>
        <a:solidFill>
          <a:schemeClr val="bg1"/>
        </a:solidFill>
      </dgm:spPr>
    </dgm:pt>
    <dgm:pt modelId="{A732E10C-F236-4B2A-AA97-4BEC6C92AF67}" type="pres">
      <dgm:prSet presAssocID="{1235C5D3-488D-4D83-8E18-C6AE774B045B}" presName="text4" presStyleLbl="fgAcc4" presStyleIdx="6" presStyleCnt="9">
        <dgm:presLayoutVars>
          <dgm:chPref val="3"/>
        </dgm:presLayoutVars>
      </dgm:prSet>
      <dgm:spPr>
        <a:prstGeom prst="diamond">
          <a:avLst/>
        </a:prstGeom>
      </dgm:spPr>
      <dgm:t>
        <a:bodyPr/>
        <a:lstStyle/>
        <a:p>
          <a:endParaRPr lang="zh-TW" altLang="en-US"/>
        </a:p>
      </dgm:t>
    </dgm:pt>
    <dgm:pt modelId="{657755BC-9FC6-4920-AD34-14150E1A3AA3}" type="pres">
      <dgm:prSet presAssocID="{1235C5D3-488D-4D83-8E18-C6AE774B045B}" presName="hierChild5" presStyleCnt="0"/>
      <dgm:spPr/>
    </dgm:pt>
    <dgm:pt modelId="{0747B24A-1A92-4F35-9449-FA4593A8824A}" type="pres">
      <dgm:prSet presAssocID="{7A530D62-D8D4-40A7-839F-582EAE27D7BA}" presName="Name23" presStyleLbl="parChTrans1D4" presStyleIdx="7" presStyleCnt="9"/>
      <dgm:spPr/>
      <dgm:t>
        <a:bodyPr/>
        <a:lstStyle/>
        <a:p>
          <a:endParaRPr lang="zh-TW" altLang="en-US"/>
        </a:p>
      </dgm:t>
    </dgm:pt>
    <dgm:pt modelId="{730CD060-A8D9-4BD1-911D-7900D36A30F7}" type="pres">
      <dgm:prSet presAssocID="{067EA85A-51B4-4A89-8C82-1049FDF80B72}" presName="hierRoot4" presStyleCnt="0"/>
      <dgm:spPr/>
    </dgm:pt>
    <dgm:pt modelId="{6E6B585E-2681-4AD4-B1D7-A01FC4EA1BDA}" type="pres">
      <dgm:prSet presAssocID="{067EA85A-51B4-4A89-8C82-1049FDF80B72}" presName="composite4" presStyleCnt="0"/>
      <dgm:spPr/>
    </dgm:pt>
    <dgm:pt modelId="{EC3A5345-153F-4B48-A6ED-1F6B908FC264}" type="pres">
      <dgm:prSet presAssocID="{067EA85A-51B4-4A89-8C82-1049FDF80B72}" presName="background4" presStyleLbl="node4" presStyleIdx="7" presStyleCnt="9"/>
      <dgm:spPr>
        <a:solidFill>
          <a:schemeClr val="bg1">
            <a:alpha val="0"/>
          </a:schemeClr>
        </a:solidFill>
        <a:ln>
          <a:noFill/>
        </a:ln>
      </dgm:spPr>
    </dgm:pt>
    <dgm:pt modelId="{801B3ED2-C6D6-49D3-BC1E-B08862E4F49E}" type="pres">
      <dgm:prSet presAssocID="{067EA85A-51B4-4A89-8C82-1049FDF80B72}" presName="text4" presStyleLbl="fgAcc4" presStyleIdx="7" presStyleCnt="9">
        <dgm:presLayoutVars>
          <dgm:chPref val="3"/>
        </dgm:presLayoutVars>
      </dgm:prSet>
      <dgm:spPr>
        <a:prstGeom prst="roundRect">
          <a:avLst/>
        </a:prstGeom>
      </dgm:spPr>
      <dgm:t>
        <a:bodyPr/>
        <a:lstStyle/>
        <a:p>
          <a:endParaRPr lang="zh-TW" altLang="en-US"/>
        </a:p>
      </dgm:t>
    </dgm:pt>
    <dgm:pt modelId="{A6E8E888-EF9C-431F-ABCA-B3126D10B886}" type="pres">
      <dgm:prSet presAssocID="{067EA85A-51B4-4A89-8C82-1049FDF80B72}" presName="hierChild5" presStyleCnt="0"/>
      <dgm:spPr/>
    </dgm:pt>
    <dgm:pt modelId="{51215338-3921-406D-920A-BEFC291DFB61}" type="pres">
      <dgm:prSet presAssocID="{AF1AC102-DFAD-47DE-9316-090E971411F8}" presName="Name23" presStyleLbl="parChTrans1D4" presStyleIdx="8" presStyleCnt="9"/>
      <dgm:spPr/>
      <dgm:t>
        <a:bodyPr/>
        <a:lstStyle/>
        <a:p>
          <a:endParaRPr lang="zh-TW" altLang="en-US"/>
        </a:p>
      </dgm:t>
    </dgm:pt>
    <dgm:pt modelId="{504C030B-CA6D-4BD8-81ED-754DFC3C7733}" type="pres">
      <dgm:prSet presAssocID="{AF00129F-7ACE-4A48-9B00-1150DC487ED1}" presName="hierRoot4" presStyleCnt="0"/>
      <dgm:spPr/>
    </dgm:pt>
    <dgm:pt modelId="{FC9F262D-A704-4421-8ACA-E74346F4020B}" type="pres">
      <dgm:prSet presAssocID="{AF00129F-7ACE-4A48-9B00-1150DC487ED1}" presName="composite4" presStyleCnt="0"/>
      <dgm:spPr/>
    </dgm:pt>
    <dgm:pt modelId="{E1924FBD-0B8F-430D-AD66-2E6DF76243CF}" type="pres">
      <dgm:prSet presAssocID="{AF00129F-7ACE-4A48-9B00-1150DC487ED1}" presName="background4" presStyleLbl="node4" presStyleIdx="8" presStyleCnt="9"/>
      <dgm:spPr>
        <a:solidFill>
          <a:schemeClr val="bg1">
            <a:alpha val="0"/>
          </a:schemeClr>
        </a:solidFill>
        <a:ln>
          <a:noFill/>
        </a:ln>
      </dgm:spPr>
    </dgm:pt>
    <dgm:pt modelId="{6FA5A1CA-7A72-4023-997C-2F644156D82C}" type="pres">
      <dgm:prSet presAssocID="{AF00129F-7ACE-4A48-9B00-1150DC487ED1}" presName="text4" presStyleLbl="fgAcc4" presStyleIdx="8" presStyleCnt="9">
        <dgm:presLayoutVars>
          <dgm:chPref val="3"/>
        </dgm:presLayoutVars>
      </dgm:prSet>
      <dgm:spPr>
        <a:prstGeom prst="roundRect">
          <a:avLst/>
        </a:prstGeom>
      </dgm:spPr>
      <dgm:t>
        <a:bodyPr/>
        <a:lstStyle/>
        <a:p>
          <a:endParaRPr lang="zh-TW" altLang="en-US"/>
        </a:p>
      </dgm:t>
    </dgm:pt>
    <dgm:pt modelId="{722E00B9-12AB-4465-A99B-92B237EAFD9A}" type="pres">
      <dgm:prSet presAssocID="{AF00129F-7ACE-4A48-9B00-1150DC487ED1}" presName="hierChild5" presStyleCnt="0"/>
      <dgm:spPr/>
    </dgm:pt>
  </dgm:ptLst>
  <dgm:cxnLst>
    <dgm:cxn modelId="{8C176156-8B24-4CDB-B88F-4FBEAF691F1C}" srcId="{8DC5E035-5603-459B-B068-3F41B569E79C}" destId="{BF9F0955-9171-4CA3-BB93-4A0B05AFBEA0}" srcOrd="2" destOrd="0" parTransId="{2B241A2E-FA4E-45FA-8559-D08718EDD84E}" sibTransId="{F2C4BAE0-58DE-4885-836F-3CBD2FC85160}"/>
    <dgm:cxn modelId="{6B0F3DF9-C1B6-4DE3-A47B-99E672B7C216}" type="presOf" srcId="{251F7F6F-4E81-4D92-B3EA-541A33D03C73}" destId="{8FE79BDF-0751-49E2-8D86-BCD79F04B652}" srcOrd="0" destOrd="0" presId="urn:microsoft.com/office/officeart/2005/8/layout/hierarchy1"/>
    <dgm:cxn modelId="{C7DF2432-AC55-4D05-9169-E87BDEA6550A}" srcId="{8DC5E035-5603-459B-B068-3F41B569E79C}" destId="{24CA8CA1-C2C3-4E71-A308-2A3CC5E4C1AF}" srcOrd="1" destOrd="0" parTransId="{84393FA5-A526-4A37-8427-E8B262CF97D3}" sibTransId="{BB6814B2-7F03-494D-BB3B-10EF1B614A21}"/>
    <dgm:cxn modelId="{72CF7549-F607-477D-973F-C5BAE0B3D99D}" type="presOf" srcId="{0EDFA0FB-05FC-4238-806F-71F66DCE7131}" destId="{12CBFC00-346A-4A2F-82BC-4EA1D27B46F8}" srcOrd="0" destOrd="0" presId="urn:microsoft.com/office/officeart/2005/8/layout/hierarchy1"/>
    <dgm:cxn modelId="{6BDABF60-2863-4B93-9C88-43B61C2BC0C3}" srcId="{CBE2B9DF-88F4-41EE-A3AB-803D7E0CB1F5}" destId="{8DC5E035-5603-459B-B068-3F41B569E79C}" srcOrd="0" destOrd="0" parTransId="{93C5A76A-3CC2-43A4-8F54-E1140C1BA3C1}" sibTransId="{81DC1596-F596-463B-9DE9-D0E8A96F866B}"/>
    <dgm:cxn modelId="{25A38C1E-0FC7-4552-AF03-06E50EDD0E1B}" type="presOf" srcId="{CBE2B9DF-88F4-41EE-A3AB-803D7E0CB1F5}" destId="{375EEA52-8262-4AE0-B01A-5E1103FE34B4}" srcOrd="0" destOrd="0" presId="urn:microsoft.com/office/officeart/2005/8/layout/hierarchy1"/>
    <dgm:cxn modelId="{BA4F2C83-D3E1-430E-9E93-AC52DB3C6630}" type="presOf" srcId="{ED3B9FE6-1DEB-419E-BBCC-CB8D10D2976C}" destId="{045FFEF1-2EE2-4395-B366-A09236722F50}" srcOrd="0" destOrd="0" presId="urn:microsoft.com/office/officeart/2005/8/layout/hierarchy1"/>
    <dgm:cxn modelId="{0B1ED40D-EA1A-4416-8FCE-D198639846A5}" type="presOf" srcId="{7A530D62-D8D4-40A7-839F-582EAE27D7BA}" destId="{0747B24A-1A92-4F35-9449-FA4593A8824A}" srcOrd="0" destOrd="0" presId="urn:microsoft.com/office/officeart/2005/8/layout/hierarchy1"/>
    <dgm:cxn modelId="{5C1ED288-CBFB-4E79-A930-3BF2C13D1A01}" type="presOf" srcId="{293DF94D-7F40-4F28-A02C-5494398210EF}" destId="{9CAB6920-BAC6-466C-91C3-43F079AED93A}" srcOrd="0" destOrd="0" presId="urn:microsoft.com/office/officeart/2005/8/layout/hierarchy1"/>
    <dgm:cxn modelId="{3A4BB60B-9E2C-4F3F-82E5-FC9333221415}" type="presOf" srcId="{CA2273CE-3B32-4A26-B3D8-D6D3542FA7E2}" destId="{C106A56D-F783-447A-8340-8ECDC5559EA5}" srcOrd="0" destOrd="0" presId="urn:microsoft.com/office/officeart/2005/8/layout/hierarchy1"/>
    <dgm:cxn modelId="{8454FE94-68C7-4767-A688-F83AE285C55A}" type="presOf" srcId="{AF00129F-7ACE-4A48-9B00-1150DC487ED1}" destId="{6FA5A1CA-7A72-4023-997C-2F644156D82C}" srcOrd="0" destOrd="0" presId="urn:microsoft.com/office/officeart/2005/8/layout/hierarchy1"/>
    <dgm:cxn modelId="{71244D13-461A-4447-9D6B-866A12B6EE53}" srcId="{0EDFA0FB-05FC-4238-806F-71F66DCE7131}" destId="{FD917A64-DBB2-4CA5-A2F6-9305F3B38C4C}" srcOrd="1" destOrd="0" parTransId="{293DF94D-7F40-4F28-A02C-5494398210EF}" sibTransId="{49AFEF86-8144-45F6-8CBE-3F062147D025}"/>
    <dgm:cxn modelId="{652F7290-FA53-4A6E-8630-414796632142}" srcId="{8DC5E035-5603-459B-B068-3F41B569E79C}" destId="{729E9CD2-E6DC-4A02-9F6A-7E8EB228429C}" srcOrd="0" destOrd="0" parTransId="{B67A67A0-0E43-4CA5-9EB9-F2BDFDF73794}" sibTransId="{9239B350-D3B0-4192-85CC-92E3B840A4AE}"/>
    <dgm:cxn modelId="{9E4FF5B1-0307-4FAD-926C-818F7C05FA9E}" type="presOf" srcId="{7BDD135D-5B8E-4F15-8283-1A42B5BE54C0}" destId="{5830FD6C-B710-4969-BD79-9FD6F5D022B1}" srcOrd="0" destOrd="0" presId="urn:microsoft.com/office/officeart/2005/8/layout/hierarchy1"/>
    <dgm:cxn modelId="{374A2220-E56C-4C09-8490-F92162553EF3}" srcId="{1235C5D3-488D-4D83-8E18-C6AE774B045B}" destId="{AF00129F-7ACE-4A48-9B00-1150DC487ED1}" srcOrd="1" destOrd="0" parTransId="{AF1AC102-DFAD-47DE-9316-090E971411F8}" sibTransId="{030077BE-B69B-4351-85BD-28F64F8B0811}"/>
    <dgm:cxn modelId="{0812755C-EC10-4D91-87FF-5CB46711D526}" type="presOf" srcId="{24CA8CA1-C2C3-4E71-A308-2A3CC5E4C1AF}" destId="{D477057D-FC2B-4C78-A742-E8517E803B38}" srcOrd="0" destOrd="0" presId="urn:microsoft.com/office/officeart/2005/8/layout/hierarchy1"/>
    <dgm:cxn modelId="{F12E7BA1-875B-4519-A901-097BAFC96DC1}" type="presOf" srcId="{D458B78E-5DF3-4B2C-BE77-DA4311A640BE}" destId="{FCC6583A-44FE-4E5B-8CB4-E2FD7530DA99}" srcOrd="0" destOrd="0" presId="urn:microsoft.com/office/officeart/2005/8/layout/hierarchy1"/>
    <dgm:cxn modelId="{A62470AE-475D-4691-B440-8FF673627AFE}" type="presOf" srcId="{FD917A64-DBB2-4CA5-A2F6-9305F3B38C4C}" destId="{F83FF976-26E8-4963-B3FA-2597FAA21713}" srcOrd="0" destOrd="0" presId="urn:microsoft.com/office/officeart/2005/8/layout/hierarchy1"/>
    <dgm:cxn modelId="{D758D63C-B5A6-4171-B019-23C832ABD8EC}" type="presOf" srcId="{1235C5D3-488D-4D83-8E18-C6AE774B045B}" destId="{A732E10C-F236-4B2A-AA97-4BEC6C92AF67}" srcOrd="0" destOrd="0" presId="urn:microsoft.com/office/officeart/2005/8/layout/hierarchy1"/>
    <dgm:cxn modelId="{EF01EACC-ED0B-41CE-B45C-1F1BB13D8B05}" srcId="{24CA8CA1-C2C3-4E71-A308-2A3CC5E4C1AF}" destId="{0EDFA0FB-05FC-4238-806F-71F66DCE7131}" srcOrd="0" destOrd="0" parTransId="{1C27571D-4928-4A2C-A438-454304F281EA}" sibTransId="{A6C8F2A8-A646-4CFB-B668-A830A03C6EF8}"/>
    <dgm:cxn modelId="{3399C2F3-27C8-4267-8EE3-3F3C97EA9A0E}" type="presOf" srcId="{84393FA5-A526-4A37-8427-E8B262CF97D3}" destId="{BD609166-3E03-41DF-BAD4-283D6C7C4EBE}" srcOrd="0" destOrd="0" presId="urn:microsoft.com/office/officeart/2005/8/layout/hierarchy1"/>
    <dgm:cxn modelId="{DDC27F28-97DC-4A20-815E-D6C649AE9C7A}" type="presOf" srcId="{68D0FF94-FE84-44B3-B5E5-0A1B8C7A3DFC}" destId="{7261F4E3-5F01-45C9-8F3F-A7174688C3FD}" srcOrd="0" destOrd="0" presId="urn:microsoft.com/office/officeart/2005/8/layout/hierarchy1"/>
    <dgm:cxn modelId="{EA5DF7A3-5B60-4499-B23F-80AFCD3E1FC4}" type="presOf" srcId="{729E9CD2-E6DC-4A02-9F6A-7E8EB228429C}" destId="{4235B696-4088-4185-BCDD-C8AC15CC985B}" srcOrd="0" destOrd="0" presId="urn:microsoft.com/office/officeart/2005/8/layout/hierarchy1"/>
    <dgm:cxn modelId="{589A53D0-8540-4E6C-ABF6-C77B1E945F3B}" type="presOf" srcId="{BB067918-9CA7-4622-AC27-210BB28B7366}" destId="{EE517D06-7A3F-4F6B-AF5A-73EA4320BA25}" srcOrd="0" destOrd="0" presId="urn:microsoft.com/office/officeart/2005/8/layout/hierarchy1"/>
    <dgm:cxn modelId="{0C6A0FA4-CB46-430F-A3A1-88C5931EE4DC}" srcId="{BF9F0955-9171-4CA3-BB93-4A0B05AFBEA0}" destId="{1235C5D3-488D-4D83-8E18-C6AE774B045B}" srcOrd="0" destOrd="0" parTransId="{CA2273CE-3B32-4A26-B3D8-D6D3542FA7E2}" sibTransId="{CB2FEE86-154D-4A93-BEE1-8C2AD58A77FC}"/>
    <dgm:cxn modelId="{DABD0676-84DA-42B9-A6E3-FCC0B1262E72}" type="presOf" srcId="{93C5A76A-3CC2-43A4-8F54-E1140C1BA3C1}" destId="{3530C84A-364B-4AA4-B1F4-8805B9CFECCD}" srcOrd="0" destOrd="0" presId="urn:microsoft.com/office/officeart/2005/8/layout/hierarchy1"/>
    <dgm:cxn modelId="{5F2280A2-D5D3-42CF-8081-214139DA9339}" type="presOf" srcId="{2B241A2E-FA4E-45FA-8559-D08718EDD84E}" destId="{14B64DED-2F04-434E-99EE-278CED36FCD6}" srcOrd="0" destOrd="0" presId="urn:microsoft.com/office/officeart/2005/8/layout/hierarchy1"/>
    <dgm:cxn modelId="{44277D62-5BDA-4799-94D1-964F8C5B9D35}" type="presOf" srcId="{8DC5E035-5603-459B-B068-3F41B569E79C}" destId="{719086FC-01A0-4EBE-8990-8AF034BD4736}" srcOrd="0" destOrd="0" presId="urn:microsoft.com/office/officeart/2005/8/layout/hierarchy1"/>
    <dgm:cxn modelId="{508C607B-0593-4AAD-A74C-F2A25EA87718}" srcId="{325A5111-064A-4E09-BB0D-8122806510B0}" destId="{68D0FF94-FE84-44B3-B5E5-0A1B8C7A3DFC}" srcOrd="0" destOrd="0" parTransId="{D458B78E-5DF3-4B2C-BE77-DA4311A640BE}" sibTransId="{99A0ACA3-754B-4AE9-BECF-58EFF38C8A09}"/>
    <dgm:cxn modelId="{58940C03-C8D1-44F7-867E-A0BD99FD2996}" type="presOf" srcId="{067EA85A-51B4-4A89-8C82-1049FDF80B72}" destId="{801B3ED2-C6D6-49D3-BC1E-B08862E4F49E}" srcOrd="0" destOrd="0" presId="urn:microsoft.com/office/officeart/2005/8/layout/hierarchy1"/>
    <dgm:cxn modelId="{E59B9E2F-13EA-490F-A3FE-5C1258DD1F1E}" type="presOf" srcId="{325A5111-064A-4E09-BB0D-8122806510B0}" destId="{611DA221-6A0E-4B4A-BA7E-E4B43CA971D4}" srcOrd="0" destOrd="0" presId="urn:microsoft.com/office/officeart/2005/8/layout/hierarchy1"/>
    <dgm:cxn modelId="{609C0A1F-659B-411A-B111-F9267C71807A}" srcId="{0EDFA0FB-05FC-4238-806F-71F66DCE7131}" destId="{BB067918-9CA7-4622-AC27-210BB28B7366}" srcOrd="0" destOrd="0" parTransId="{251F7F6F-4E81-4D92-B3EA-541A33D03C73}" sibTransId="{20DC3070-C69E-43F7-93A8-B0EB383F11A3}"/>
    <dgm:cxn modelId="{8BB0BE02-629F-490D-9E4A-8705D32DFAD9}" srcId="{1235C5D3-488D-4D83-8E18-C6AE774B045B}" destId="{067EA85A-51B4-4A89-8C82-1049FDF80B72}" srcOrd="0" destOrd="0" parTransId="{7A530D62-D8D4-40A7-839F-582EAE27D7BA}" sibTransId="{5CC384C2-6794-44DF-A52E-6CB016802A2A}"/>
    <dgm:cxn modelId="{F008317C-3FD9-4134-A0C9-7D34499D1011}" type="presOf" srcId="{4A4D71FF-B3AE-4C96-B0D6-DED15AD07E9B}" destId="{2894EF39-486B-48C7-B9A4-32D3A708DD6C}" srcOrd="0" destOrd="0" presId="urn:microsoft.com/office/officeart/2005/8/layout/hierarchy1"/>
    <dgm:cxn modelId="{679EFF12-E430-475E-ACA6-C766DD3A982E}" type="presOf" srcId="{B67A67A0-0E43-4CA5-9EB9-F2BDFDF73794}" destId="{CAFA74E1-4550-4A68-A4FD-6E3A01FF7F39}" srcOrd="0" destOrd="0" presId="urn:microsoft.com/office/officeart/2005/8/layout/hierarchy1"/>
    <dgm:cxn modelId="{9302FDD3-245F-4569-81E5-E01B1175CC13}" type="presOf" srcId="{BF9F0955-9171-4CA3-BB93-4A0B05AFBEA0}" destId="{7710F2A9-E996-4BBE-A563-0ADDE362CA47}" srcOrd="0" destOrd="0" presId="urn:microsoft.com/office/officeart/2005/8/layout/hierarchy1"/>
    <dgm:cxn modelId="{3152A3C0-A225-4C32-A2F5-DF4EC1DFFAFF}" srcId="{325A5111-064A-4E09-BB0D-8122806510B0}" destId="{7BDD135D-5B8E-4F15-8283-1A42B5BE54C0}" srcOrd="1" destOrd="0" parTransId="{4A4D71FF-B3AE-4C96-B0D6-DED15AD07E9B}" sibTransId="{1AB52B3F-52F9-4D2B-87FA-9AB6431E816B}"/>
    <dgm:cxn modelId="{232A4A1A-B493-452C-AC3B-16DF8FC5E5DB}" srcId="{729E9CD2-E6DC-4A02-9F6A-7E8EB228429C}" destId="{325A5111-064A-4E09-BB0D-8122806510B0}" srcOrd="0" destOrd="0" parTransId="{ED3B9FE6-1DEB-419E-BBCC-CB8D10D2976C}" sibTransId="{6085B976-3574-48C2-BF6A-E09E8859057F}"/>
    <dgm:cxn modelId="{BFB5DA29-0570-4C70-A787-42057F14D575}" type="presOf" srcId="{883BFB1C-4996-422F-906C-1C299EA15AB9}" destId="{2491D4E4-8B58-40D8-B6B0-1F18081CFA05}" srcOrd="0" destOrd="0" presId="urn:microsoft.com/office/officeart/2005/8/layout/hierarchy1"/>
    <dgm:cxn modelId="{BE74A086-CC12-49EC-95DD-3940DED790BF}" srcId="{883BFB1C-4996-422F-906C-1C299EA15AB9}" destId="{CBE2B9DF-88F4-41EE-A3AB-803D7E0CB1F5}" srcOrd="0" destOrd="0" parTransId="{B46527E4-2564-4245-A9A5-BC2A7F420D24}" sibTransId="{B9C9D025-B8E9-4995-BADE-651BC0AEF19D}"/>
    <dgm:cxn modelId="{B3996317-6C77-4F4A-A2BC-F6702F1FD321}" type="presOf" srcId="{AF1AC102-DFAD-47DE-9316-090E971411F8}" destId="{51215338-3921-406D-920A-BEFC291DFB61}" srcOrd="0" destOrd="0" presId="urn:microsoft.com/office/officeart/2005/8/layout/hierarchy1"/>
    <dgm:cxn modelId="{32D7ECDE-04DB-4040-8F07-D1065314BCE1}" type="presOf" srcId="{1C27571D-4928-4A2C-A438-454304F281EA}" destId="{6CBFF091-73FE-46EC-8CBC-C738A717454B}" srcOrd="0" destOrd="0" presId="urn:microsoft.com/office/officeart/2005/8/layout/hierarchy1"/>
    <dgm:cxn modelId="{D5E0584C-80E1-427B-8557-9C473DED9D77}" type="presParOf" srcId="{2491D4E4-8B58-40D8-B6B0-1F18081CFA05}" destId="{B84DF980-EC55-40B1-8BAE-5E1E033E25B3}" srcOrd="0" destOrd="0" presId="urn:microsoft.com/office/officeart/2005/8/layout/hierarchy1"/>
    <dgm:cxn modelId="{36284A25-8150-485D-B76B-C6B0DFBF4C50}" type="presParOf" srcId="{B84DF980-EC55-40B1-8BAE-5E1E033E25B3}" destId="{91F54794-013C-4759-8AE9-582CCD312B93}" srcOrd="0" destOrd="0" presId="urn:microsoft.com/office/officeart/2005/8/layout/hierarchy1"/>
    <dgm:cxn modelId="{7BBD3899-4344-4877-91A1-5CBEB20E0B69}" type="presParOf" srcId="{91F54794-013C-4759-8AE9-582CCD312B93}" destId="{16BC254C-CAF6-4C2A-8F90-0EF1FA8483E6}" srcOrd="0" destOrd="0" presId="urn:microsoft.com/office/officeart/2005/8/layout/hierarchy1"/>
    <dgm:cxn modelId="{31DB6456-9666-4896-BBA1-9EEA971AFCE1}" type="presParOf" srcId="{91F54794-013C-4759-8AE9-582CCD312B93}" destId="{375EEA52-8262-4AE0-B01A-5E1103FE34B4}" srcOrd="1" destOrd="0" presId="urn:microsoft.com/office/officeart/2005/8/layout/hierarchy1"/>
    <dgm:cxn modelId="{FE697794-AF74-4491-8A96-1D8B4BAB40EA}" type="presParOf" srcId="{B84DF980-EC55-40B1-8BAE-5E1E033E25B3}" destId="{42CBCE53-EDED-4774-BA5F-55D8CAAEB0A1}" srcOrd="1" destOrd="0" presId="urn:microsoft.com/office/officeart/2005/8/layout/hierarchy1"/>
    <dgm:cxn modelId="{12C96323-E4AA-4B56-BA75-BD9467C4308C}" type="presParOf" srcId="{42CBCE53-EDED-4774-BA5F-55D8CAAEB0A1}" destId="{3530C84A-364B-4AA4-B1F4-8805B9CFECCD}" srcOrd="0" destOrd="0" presId="urn:microsoft.com/office/officeart/2005/8/layout/hierarchy1"/>
    <dgm:cxn modelId="{85D06A77-1D02-4A10-B5B6-B19339704950}" type="presParOf" srcId="{42CBCE53-EDED-4774-BA5F-55D8CAAEB0A1}" destId="{95DE73B6-39A3-42E8-860A-91E21A7635BF}" srcOrd="1" destOrd="0" presId="urn:microsoft.com/office/officeart/2005/8/layout/hierarchy1"/>
    <dgm:cxn modelId="{16192A04-0F39-4122-BE17-D91AE356E07C}" type="presParOf" srcId="{95DE73B6-39A3-42E8-860A-91E21A7635BF}" destId="{626FBAA6-1E57-4AAC-83EA-2CE13B0A86A4}" srcOrd="0" destOrd="0" presId="urn:microsoft.com/office/officeart/2005/8/layout/hierarchy1"/>
    <dgm:cxn modelId="{32907FEB-5DCA-4CA8-A8BF-1405259F6D03}" type="presParOf" srcId="{626FBAA6-1E57-4AAC-83EA-2CE13B0A86A4}" destId="{AFECBCEC-E19A-4D4F-A815-7031C0CD8C38}" srcOrd="0" destOrd="0" presId="urn:microsoft.com/office/officeart/2005/8/layout/hierarchy1"/>
    <dgm:cxn modelId="{B2938874-6EB5-4E9B-BE29-12F7F02DC8BF}" type="presParOf" srcId="{626FBAA6-1E57-4AAC-83EA-2CE13B0A86A4}" destId="{719086FC-01A0-4EBE-8990-8AF034BD4736}" srcOrd="1" destOrd="0" presId="urn:microsoft.com/office/officeart/2005/8/layout/hierarchy1"/>
    <dgm:cxn modelId="{7B808BB3-752C-45B2-80DA-778C50679CA4}" type="presParOf" srcId="{95DE73B6-39A3-42E8-860A-91E21A7635BF}" destId="{9DA44DBC-C905-4997-A959-D95D612A1146}" srcOrd="1" destOrd="0" presId="urn:microsoft.com/office/officeart/2005/8/layout/hierarchy1"/>
    <dgm:cxn modelId="{CAFFA161-ED0F-43D0-9346-94137A7EA227}" type="presParOf" srcId="{9DA44DBC-C905-4997-A959-D95D612A1146}" destId="{CAFA74E1-4550-4A68-A4FD-6E3A01FF7F39}" srcOrd="0" destOrd="0" presId="urn:microsoft.com/office/officeart/2005/8/layout/hierarchy1"/>
    <dgm:cxn modelId="{E3D38667-4C5A-4C4B-AE74-D312DAED28BB}" type="presParOf" srcId="{9DA44DBC-C905-4997-A959-D95D612A1146}" destId="{2CEC5359-9981-4AEA-9957-369F5553B88D}" srcOrd="1" destOrd="0" presId="urn:microsoft.com/office/officeart/2005/8/layout/hierarchy1"/>
    <dgm:cxn modelId="{533B0BA5-62E0-447B-BE10-E0FE461C4E85}" type="presParOf" srcId="{2CEC5359-9981-4AEA-9957-369F5553B88D}" destId="{120C8F8A-5EAC-4214-B094-F363F2B25C2E}" srcOrd="0" destOrd="0" presId="urn:microsoft.com/office/officeart/2005/8/layout/hierarchy1"/>
    <dgm:cxn modelId="{2FD20E46-C6D2-4FD0-9084-1448FC4DFFBC}" type="presParOf" srcId="{120C8F8A-5EAC-4214-B094-F363F2B25C2E}" destId="{2A3DE53D-86AE-4EB2-8DA5-DD0781F2E1A4}" srcOrd="0" destOrd="0" presId="urn:microsoft.com/office/officeart/2005/8/layout/hierarchy1"/>
    <dgm:cxn modelId="{6AE755CC-E0D4-4556-A698-BF22BB2C63B8}" type="presParOf" srcId="{120C8F8A-5EAC-4214-B094-F363F2B25C2E}" destId="{4235B696-4088-4185-BCDD-C8AC15CC985B}" srcOrd="1" destOrd="0" presId="urn:microsoft.com/office/officeart/2005/8/layout/hierarchy1"/>
    <dgm:cxn modelId="{88FC4B22-ADC5-4FF0-801D-00ADAEA61326}" type="presParOf" srcId="{2CEC5359-9981-4AEA-9957-369F5553B88D}" destId="{1341D0A9-5251-4112-BDEE-B7BEE207D4DB}" srcOrd="1" destOrd="0" presId="urn:microsoft.com/office/officeart/2005/8/layout/hierarchy1"/>
    <dgm:cxn modelId="{8E9571D4-C010-4583-BB36-A7D4E3558230}" type="presParOf" srcId="{1341D0A9-5251-4112-BDEE-B7BEE207D4DB}" destId="{045FFEF1-2EE2-4395-B366-A09236722F50}" srcOrd="0" destOrd="0" presId="urn:microsoft.com/office/officeart/2005/8/layout/hierarchy1"/>
    <dgm:cxn modelId="{DC05490A-E89A-4C74-B397-B0B2AFDA6022}" type="presParOf" srcId="{1341D0A9-5251-4112-BDEE-B7BEE207D4DB}" destId="{F885D819-5F12-49A7-AEF9-C23BC670A406}" srcOrd="1" destOrd="0" presId="urn:microsoft.com/office/officeart/2005/8/layout/hierarchy1"/>
    <dgm:cxn modelId="{B440F900-ADFA-461F-879A-690EE5ABEC1C}" type="presParOf" srcId="{F885D819-5F12-49A7-AEF9-C23BC670A406}" destId="{7874A348-0A45-444A-9A73-BC8E6F0C780F}" srcOrd="0" destOrd="0" presId="urn:microsoft.com/office/officeart/2005/8/layout/hierarchy1"/>
    <dgm:cxn modelId="{D4E64370-82C9-4060-993D-B0A64EEDA937}" type="presParOf" srcId="{7874A348-0A45-444A-9A73-BC8E6F0C780F}" destId="{4E61A0FA-BFBF-4D51-9954-743231C6DDB5}" srcOrd="0" destOrd="0" presId="urn:microsoft.com/office/officeart/2005/8/layout/hierarchy1"/>
    <dgm:cxn modelId="{8983C3F3-D4EC-49FF-9F8F-81F54EBF1195}" type="presParOf" srcId="{7874A348-0A45-444A-9A73-BC8E6F0C780F}" destId="{611DA221-6A0E-4B4A-BA7E-E4B43CA971D4}" srcOrd="1" destOrd="0" presId="urn:microsoft.com/office/officeart/2005/8/layout/hierarchy1"/>
    <dgm:cxn modelId="{EDE3DDF8-ACC2-416E-A71B-D37DF63ADCD3}" type="presParOf" srcId="{F885D819-5F12-49A7-AEF9-C23BC670A406}" destId="{CF3FD750-7A9C-409A-93B9-5283EF57B45B}" srcOrd="1" destOrd="0" presId="urn:microsoft.com/office/officeart/2005/8/layout/hierarchy1"/>
    <dgm:cxn modelId="{E6B69707-2D25-4C60-8833-512349AD64AE}" type="presParOf" srcId="{CF3FD750-7A9C-409A-93B9-5283EF57B45B}" destId="{FCC6583A-44FE-4E5B-8CB4-E2FD7530DA99}" srcOrd="0" destOrd="0" presId="urn:microsoft.com/office/officeart/2005/8/layout/hierarchy1"/>
    <dgm:cxn modelId="{0A3011E1-BDBF-4264-AEDD-6460167DFA0B}" type="presParOf" srcId="{CF3FD750-7A9C-409A-93B9-5283EF57B45B}" destId="{9147924A-AD56-4512-8723-247A5F4456C0}" srcOrd="1" destOrd="0" presId="urn:microsoft.com/office/officeart/2005/8/layout/hierarchy1"/>
    <dgm:cxn modelId="{5D23C379-269A-4237-A88E-FF891D393008}" type="presParOf" srcId="{9147924A-AD56-4512-8723-247A5F4456C0}" destId="{B167BCA9-9E1C-4FFD-81C5-7F3707964161}" srcOrd="0" destOrd="0" presId="urn:microsoft.com/office/officeart/2005/8/layout/hierarchy1"/>
    <dgm:cxn modelId="{C7B594F4-BFE5-4BD9-8376-106F8C1EB63D}" type="presParOf" srcId="{B167BCA9-9E1C-4FFD-81C5-7F3707964161}" destId="{295FF9F0-BF2B-4227-B331-A7286DAC6415}" srcOrd="0" destOrd="0" presId="urn:microsoft.com/office/officeart/2005/8/layout/hierarchy1"/>
    <dgm:cxn modelId="{79926CB2-D78D-419D-A009-2B586955C992}" type="presParOf" srcId="{B167BCA9-9E1C-4FFD-81C5-7F3707964161}" destId="{7261F4E3-5F01-45C9-8F3F-A7174688C3FD}" srcOrd="1" destOrd="0" presId="urn:microsoft.com/office/officeart/2005/8/layout/hierarchy1"/>
    <dgm:cxn modelId="{44B74776-8D6F-435F-AB31-E4E7809337D4}" type="presParOf" srcId="{9147924A-AD56-4512-8723-247A5F4456C0}" destId="{829BCFD9-614C-4545-A384-2AC539AC1F7A}" srcOrd="1" destOrd="0" presId="urn:microsoft.com/office/officeart/2005/8/layout/hierarchy1"/>
    <dgm:cxn modelId="{142468C2-5198-422A-9539-CB9CDCA91AC0}" type="presParOf" srcId="{CF3FD750-7A9C-409A-93B9-5283EF57B45B}" destId="{2894EF39-486B-48C7-B9A4-32D3A708DD6C}" srcOrd="2" destOrd="0" presId="urn:microsoft.com/office/officeart/2005/8/layout/hierarchy1"/>
    <dgm:cxn modelId="{0ED9412E-9ED1-4744-8955-BEE3D961CBEE}" type="presParOf" srcId="{CF3FD750-7A9C-409A-93B9-5283EF57B45B}" destId="{D6C7FDF3-6522-4787-A544-4464987915C7}" srcOrd="3" destOrd="0" presId="urn:microsoft.com/office/officeart/2005/8/layout/hierarchy1"/>
    <dgm:cxn modelId="{B2C613FE-0F47-4F11-B8EA-9FD94BEE9013}" type="presParOf" srcId="{D6C7FDF3-6522-4787-A544-4464987915C7}" destId="{EB310290-8A17-4033-8D9D-54221F93CF9A}" srcOrd="0" destOrd="0" presId="urn:microsoft.com/office/officeart/2005/8/layout/hierarchy1"/>
    <dgm:cxn modelId="{3ECE3A45-CAC1-4A2A-8E06-0AF8BCADC8F9}" type="presParOf" srcId="{EB310290-8A17-4033-8D9D-54221F93CF9A}" destId="{8EE966EE-7F8D-40AA-831B-31968D78FF6E}" srcOrd="0" destOrd="0" presId="urn:microsoft.com/office/officeart/2005/8/layout/hierarchy1"/>
    <dgm:cxn modelId="{93B3DC9A-3293-4DAA-8813-EB5862209F55}" type="presParOf" srcId="{EB310290-8A17-4033-8D9D-54221F93CF9A}" destId="{5830FD6C-B710-4969-BD79-9FD6F5D022B1}" srcOrd="1" destOrd="0" presId="urn:microsoft.com/office/officeart/2005/8/layout/hierarchy1"/>
    <dgm:cxn modelId="{39EAC9CE-0BAF-45A7-924D-38A6F6272BCF}" type="presParOf" srcId="{D6C7FDF3-6522-4787-A544-4464987915C7}" destId="{B8656930-02E2-41E2-BF5F-F03A71531C59}" srcOrd="1" destOrd="0" presId="urn:microsoft.com/office/officeart/2005/8/layout/hierarchy1"/>
    <dgm:cxn modelId="{685BE6CA-1855-4B55-A7F9-11AFD8185259}" type="presParOf" srcId="{9DA44DBC-C905-4997-A959-D95D612A1146}" destId="{BD609166-3E03-41DF-BAD4-283D6C7C4EBE}" srcOrd="2" destOrd="0" presId="urn:microsoft.com/office/officeart/2005/8/layout/hierarchy1"/>
    <dgm:cxn modelId="{7005A5D5-2681-498A-A5FD-2371502B2E8E}" type="presParOf" srcId="{9DA44DBC-C905-4997-A959-D95D612A1146}" destId="{A9BB0AF0-46DC-445C-B6D2-7B83C2B3BF2D}" srcOrd="3" destOrd="0" presId="urn:microsoft.com/office/officeart/2005/8/layout/hierarchy1"/>
    <dgm:cxn modelId="{D9255FB9-3108-46BB-8A91-A7B9426CF8C8}" type="presParOf" srcId="{A9BB0AF0-46DC-445C-B6D2-7B83C2B3BF2D}" destId="{5405F04F-247C-4ED0-8A3E-10A731C8DD36}" srcOrd="0" destOrd="0" presId="urn:microsoft.com/office/officeart/2005/8/layout/hierarchy1"/>
    <dgm:cxn modelId="{1B830799-B313-45CF-B2BF-58BB74DB32A4}" type="presParOf" srcId="{5405F04F-247C-4ED0-8A3E-10A731C8DD36}" destId="{7A1BB78D-A385-49FC-91E0-2133F6C33828}" srcOrd="0" destOrd="0" presId="urn:microsoft.com/office/officeart/2005/8/layout/hierarchy1"/>
    <dgm:cxn modelId="{FE3FAB3E-A285-4B7B-90E0-C2EE9AA9921D}" type="presParOf" srcId="{5405F04F-247C-4ED0-8A3E-10A731C8DD36}" destId="{D477057D-FC2B-4C78-A742-E8517E803B38}" srcOrd="1" destOrd="0" presId="urn:microsoft.com/office/officeart/2005/8/layout/hierarchy1"/>
    <dgm:cxn modelId="{3C297B0E-A354-44D1-AC66-460D45323E5D}" type="presParOf" srcId="{A9BB0AF0-46DC-445C-B6D2-7B83C2B3BF2D}" destId="{B37D862D-0BCD-4AB1-8119-999303D13A5E}" srcOrd="1" destOrd="0" presId="urn:microsoft.com/office/officeart/2005/8/layout/hierarchy1"/>
    <dgm:cxn modelId="{9B1F22BA-2074-44D2-8269-1CEFF4DF1120}" type="presParOf" srcId="{B37D862D-0BCD-4AB1-8119-999303D13A5E}" destId="{6CBFF091-73FE-46EC-8CBC-C738A717454B}" srcOrd="0" destOrd="0" presId="urn:microsoft.com/office/officeart/2005/8/layout/hierarchy1"/>
    <dgm:cxn modelId="{6E4AB5A6-D25B-405C-871A-A2678F0B204D}" type="presParOf" srcId="{B37D862D-0BCD-4AB1-8119-999303D13A5E}" destId="{9F9872AC-77BA-45FA-9DF4-D9310075C32B}" srcOrd="1" destOrd="0" presId="urn:microsoft.com/office/officeart/2005/8/layout/hierarchy1"/>
    <dgm:cxn modelId="{084338AB-3CED-4D54-ACAC-3F2200419840}" type="presParOf" srcId="{9F9872AC-77BA-45FA-9DF4-D9310075C32B}" destId="{3C9068AA-E2E2-476C-95D2-348A47414EED}" srcOrd="0" destOrd="0" presId="urn:microsoft.com/office/officeart/2005/8/layout/hierarchy1"/>
    <dgm:cxn modelId="{6EA1DB9A-8EF8-41B5-8732-1C0CC86ABF99}" type="presParOf" srcId="{3C9068AA-E2E2-476C-95D2-348A47414EED}" destId="{2DB829D6-14F1-4866-B632-0B704C7450DC}" srcOrd="0" destOrd="0" presId="urn:microsoft.com/office/officeart/2005/8/layout/hierarchy1"/>
    <dgm:cxn modelId="{A81A6F6E-4B97-48F7-B956-792A77A351F1}" type="presParOf" srcId="{3C9068AA-E2E2-476C-95D2-348A47414EED}" destId="{12CBFC00-346A-4A2F-82BC-4EA1D27B46F8}" srcOrd="1" destOrd="0" presId="urn:microsoft.com/office/officeart/2005/8/layout/hierarchy1"/>
    <dgm:cxn modelId="{AF7C2E27-D50E-457E-B4FF-00206A0075E4}" type="presParOf" srcId="{9F9872AC-77BA-45FA-9DF4-D9310075C32B}" destId="{D0EB69B7-8036-44A9-A468-75E72D1BC9D2}" srcOrd="1" destOrd="0" presId="urn:microsoft.com/office/officeart/2005/8/layout/hierarchy1"/>
    <dgm:cxn modelId="{8D4CCCF5-EE7A-4F61-B2CE-111B122A61C0}" type="presParOf" srcId="{D0EB69B7-8036-44A9-A468-75E72D1BC9D2}" destId="{8FE79BDF-0751-49E2-8D86-BCD79F04B652}" srcOrd="0" destOrd="0" presId="urn:microsoft.com/office/officeart/2005/8/layout/hierarchy1"/>
    <dgm:cxn modelId="{FDDF9F16-4A7B-4DC9-8C9C-0AE47D20B7CD}" type="presParOf" srcId="{D0EB69B7-8036-44A9-A468-75E72D1BC9D2}" destId="{B85D3087-9084-4A93-B507-A181088A8B61}" srcOrd="1" destOrd="0" presId="urn:microsoft.com/office/officeart/2005/8/layout/hierarchy1"/>
    <dgm:cxn modelId="{2551673C-8474-40A2-995A-96BF23CBB4DE}" type="presParOf" srcId="{B85D3087-9084-4A93-B507-A181088A8B61}" destId="{8077EF18-1DCE-4ECB-90B0-9FB3BFCBF2BD}" srcOrd="0" destOrd="0" presId="urn:microsoft.com/office/officeart/2005/8/layout/hierarchy1"/>
    <dgm:cxn modelId="{2A1083E1-5796-44A6-88E5-3FBB4E720DE6}" type="presParOf" srcId="{8077EF18-1DCE-4ECB-90B0-9FB3BFCBF2BD}" destId="{A24B4D27-05CE-4043-8221-61F590DC2710}" srcOrd="0" destOrd="0" presId="urn:microsoft.com/office/officeart/2005/8/layout/hierarchy1"/>
    <dgm:cxn modelId="{521644DA-E34A-41D3-932F-993949933EC8}" type="presParOf" srcId="{8077EF18-1DCE-4ECB-90B0-9FB3BFCBF2BD}" destId="{EE517D06-7A3F-4F6B-AF5A-73EA4320BA25}" srcOrd="1" destOrd="0" presId="urn:microsoft.com/office/officeart/2005/8/layout/hierarchy1"/>
    <dgm:cxn modelId="{AE9B01C3-8B8D-488D-A41D-7FD05CFC0F97}" type="presParOf" srcId="{B85D3087-9084-4A93-B507-A181088A8B61}" destId="{F3C6E33C-EC98-4AA2-8B13-D939B78BC2FE}" srcOrd="1" destOrd="0" presId="urn:microsoft.com/office/officeart/2005/8/layout/hierarchy1"/>
    <dgm:cxn modelId="{12D65A76-8E07-4E08-894A-4F9A7F26F27B}" type="presParOf" srcId="{D0EB69B7-8036-44A9-A468-75E72D1BC9D2}" destId="{9CAB6920-BAC6-466C-91C3-43F079AED93A}" srcOrd="2" destOrd="0" presId="urn:microsoft.com/office/officeart/2005/8/layout/hierarchy1"/>
    <dgm:cxn modelId="{9559A20D-67B9-4390-BE01-65E7EDD441BA}" type="presParOf" srcId="{D0EB69B7-8036-44A9-A468-75E72D1BC9D2}" destId="{9716BD23-6587-49AE-8959-5D3BA8F3A971}" srcOrd="3" destOrd="0" presId="urn:microsoft.com/office/officeart/2005/8/layout/hierarchy1"/>
    <dgm:cxn modelId="{8495DB44-EC6A-4027-88DE-00F7D1CCEED4}" type="presParOf" srcId="{9716BD23-6587-49AE-8959-5D3BA8F3A971}" destId="{69240894-53AF-4E21-B81E-563B5A1B38AF}" srcOrd="0" destOrd="0" presId="urn:microsoft.com/office/officeart/2005/8/layout/hierarchy1"/>
    <dgm:cxn modelId="{0F124594-9120-4CEF-8859-669598BEF5FB}" type="presParOf" srcId="{69240894-53AF-4E21-B81E-563B5A1B38AF}" destId="{304BCCAA-3FB3-4319-8F63-00987F4675CD}" srcOrd="0" destOrd="0" presId="urn:microsoft.com/office/officeart/2005/8/layout/hierarchy1"/>
    <dgm:cxn modelId="{1AFD6CE7-60C6-4BDB-9F9D-B22CBB57253E}" type="presParOf" srcId="{69240894-53AF-4E21-B81E-563B5A1B38AF}" destId="{F83FF976-26E8-4963-B3FA-2597FAA21713}" srcOrd="1" destOrd="0" presId="urn:microsoft.com/office/officeart/2005/8/layout/hierarchy1"/>
    <dgm:cxn modelId="{7364058F-2713-45FD-A568-4C738D8F1F9B}" type="presParOf" srcId="{9716BD23-6587-49AE-8959-5D3BA8F3A971}" destId="{35C1A014-E47D-4CF6-A654-964B4DA57B2A}" srcOrd="1" destOrd="0" presId="urn:microsoft.com/office/officeart/2005/8/layout/hierarchy1"/>
    <dgm:cxn modelId="{89B743A7-8CB2-4724-A946-11E34F466F47}" type="presParOf" srcId="{9DA44DBC-C905-4997-A959-D95D612A1146}" destId="{14B64DED-2F04-434E-99EE-278CED36FCD6}" srcOrd="4" destOrd="0" presId="urn:microsoft.com/office/officeart/2005/8/layout/hierarchy1"/>
    <dgm:cxn modelId="{2591BAB2-09A2-4054-A73C-7DBC7CDC0957}" type="presParOf" srcId="{9DA44DBC-C905-4997-A959-D95D612A1146}" destId="{1D30FB53-0666-41CB-9ADA-3052FDF83504}" srcOrd="5" destOrd="0" presId="urn:microsoft.com/office/officeart/2005/8/layout/hierarchy1"/>
    <dgm:cxn modelId="{2AB8C627-0562-46E5-8AFB-492149F54FBE}" type="presParOf" srcId="{1D30FB53-0666-41CB-9ADA-3052FDF83504}" destId="{B12BF37F-BD28-4470-B8D3-DC6A76DEFDFC}" srcOrd="0" destOrd="0" presId="urn:microsoft.com/office/officeart/2005/8/layout/hierarchy1"/>
    <dgm:cxn modelId="{B146528E-B5EB-4A02-BF88-324EC3E87A01}" type="presParOf" srcId="{B12BF37F-BD28-4470-B8D3-DC6A76DEFDFC}" destId="{B908FD37-7FCE-4721-9FF7-3E413E4EDCD3}" srcOrd="0" destOrd="0" presId="urn:microsoft.com/office/officeart/2005/8/layout/hierarchy1"/>
    <dgm:cxn modelId="{E13F83B6-F651-4C43-8DEB-4DE2C5442866}" type="presParOf" srcId="{B12BF37F-BD28-4470-B8D3-DC6A76DEFDFC}" destId="{7710F2A9-E996-4BBE-A563-0ADDE362CA47}" srcOrd="1" destOrd="0" presId="urn:microsoft.com/office/officeart/2005/8/layout/hierarchy1"/>
    <dgm:cxn modelId="{F5859333-60DA-4854-ADC1-17A064BE37AF}" type="presParOf" srcId="{1D30FB53-0666-41CB-9ADA-3052FDF83504}" destId="{E818C82B-6E7A-4AB7-AAC0-0AF10A601568}" srcOrd="1" destOrd="0" presId="urn:microsoft.com/office/officeart/2005/8/layout/hierarchy1"/>
    <dgm:cxn modelId="{1E82A7DF-C7FF-4C53-B13D-F24E3961DAB1}" type="presParOf" srcId="{E818C82B-6E7A-4AB7-AAC0-0AF10A601568}" destId="{C106A56D-F783-447A-8340-8ECDC5559EA5}" srcOrd="0" destOrd="0" presId="urn:microsoft.com/office/officeart/2005/8/layout/hierarchy1"/>
    <dgm:cxn modelId="{08786A6A-4228-4D32-82C2-182F77D5EAAB}" type="presParOf" srcId="{E818C82B-6E7A-4AB7-AAC0-0AF10A601568}" destId="{D9FD5511-9533-4231-80EC-051E85591E3B}" srcOrd="1" destOrd="0" presId="urn:microsoft.com/office/officeart/2005/8/layout/hierarchy1"/>
    <dgm:cxn modelId="{3DC2BCC8-99A6-401F-82A3-91CE5348D9DA}" type="presParOf" srcId="{D9FD5511-9533-4231-80EC-051E85591E3B}" destId="{6211E10B-666B-42C9-B38C-71E1701AA5DD}" srcOrd="0" destOrd="0" presId="urn:microsoft.com/office/officeart/2005/8/layout/hierarchy1"/>
    <dgm:cxn modelId="{B6D47DA1-E01A-466F-92B0-C87BC094BCF4}" type="presParOf" srcId="{6211E10B-666B-42C9-B38C-71E1701AA5DD}" destId="{75266889-1DA9-4610-B688-A77E27A58C9E}" srcOrd="0" destOrd="0" presId="urn:microsoft.com/office/officeart/2005/8/layout/hierarchy1"/>
    <dgm:cxn modelId="{74D7940F-9F4C-461B-AFAD-B71F267809C6}" type="presParOf" srcId="{6211E10B-666B-42C9-B38C-71E1701AA5DD}" destId="{A732E10C-F236-4B2A-AA97-4BEC6C92AF67}" srcOrd="1" destOrd="0" presId="urn:microsoft.com/office/officeart/2005/8/layout/hierarchy1"/>
    <dgm:cxn modelId="{FA26154D-532C-4CB5-B123-CB3FB652B379}" type="presParOf" srcId="{D9FD5511-9533-4231-80EC-051E85591E3B}" destId="{657755BC-9FC6-4920-AD34-14150E1A3AA3}" srcOrd="1" destOrd="0" presId="urn:microsoft.com/office/officeart/2005/8/layout/hierarchy1"/>
    <dgm:cxn modelId="{F1103C29-7621-49F7-8A8F-84DB7DB488A7}" type="presParOf" srcId="{657755BC-9FC6-4920-AD34-14150E1A3AA3}" destId="{0747B24A-1A92-4F35-9449-FA4593A8824A}" srcOrd="0" destOrd="0" presId="urn:microsoft.com/office/officeart/2005/8/layout/hierarchy1"/>
    <dgm:cxn modelId="{E15903BF-18CD-46CE-899B-CA121B153A10}" type="presParOf" srcId="{657755BC-9FC6-4920-AD34-14150E1A3AA3}" destId="{730CD060-A8D9-4BD1-911D-7900D36A30F7}" srcOrd="1" destOrd="0" presId="urn:microsoft.com/office/officeart/2005/8/layout/hierarchy1"/>
    <dgm:cxn modelId="{588143B2-6ACC-45F3-88FB-0E41D7B3C919}" type="presParOf" srcId="{730CD060-A8D9-4BD1-911D-7900D36A30F7}" destId="{6E6B585E-2681-4AD4-B1D7-A01FC4EA1BDA}" srcOrd="0" destOrd="0" presId="urn:microsoft.com/office/officeart/2005/8/layout/hierarchy1"/>
    <dgm:cxn modelId="{53B14F8A-88AD-4F9B-9D20-E5569D08B8E3}" type="presParOf" srcId="{6E6B585E-2681-4AD4-B1D7-A01FC4EA1BDA}" destId="{EC3A5345-153F-4B48-A6ED-1F6B908FC264}" srcOrd="0" destOrd="0" presId="urn:microsoft.com/office/officeart/2005/8/layout/hierarchy1"/>
    <dgm:cxn modelId="{B45C5A2D-93B4-4DA6-9B43-C4125F67BAA1}" type="presParOf" srcId="{6E6B585E-2681-4AD4-B1D7-A01FC4EA1BDA}" destId="{801B3ED2-C6D6-49D3-BC1E-B08862E4F49E}" srcOrd="1" destOrd="0" presId="urn:microsoft.com/office/officeart/2005/8/layout/hierarchy1"/>
    <dgm:cxn modelId="{577D040C-4F2B-4800-9E24-DFE4568A0A8E}" type="presParOf" srcId="{730CD060-A8D9-4BD1-911D-7900D36A30F7}" destId="{A6E8E888-EF9C-431F-ABCA-B3126D10B886}" srcOrd="1" destOrd="0" presId="urn:microsoft.com/office/officeart/2005/8/layout/hierarchy1"/>
    <dgm:cxn modelId="{614C2062-AEB4-4C65-BFC8-9598F1868390}" type="presParOf" srcId="{657755BC-9FC6-4920-AD34-14150E1A3AA3}" destId="{51215338-3921-406D-920A-BEFC291DFB61}" srcOrd="2" destOrd="0" presId="urn:microsoft.com/office/officeart/2005/8/layout/hierarchy1"/>
    <dgm:cxn modelId="{F17439D0-0F3A-4A59-8548-0EC237F6781A}" type="presParOf" srcId="{657755BC-9FC6-4920-AD34-14150E1A3AA3}" destId="{504C030B-CA6D-4BD8-81ED-754DFC3C7733}" srcOrd="3" destOrd="0" presId="urn:microsoft.com/office/officeart/2005/8/layout/hierarchy1"/>
    <dgm:cxn modelId="{124BFFC5-7004-4686-983F-2A682F7497DB}" type="presParOf" srcId="{504C030B-CA6D-4BD8-81ED-754DFC3C7733}" destId="{FC9F262D-A704-4421-8ACA-E74346F4020B}" srcOrd="0" destOrd="0" presId="urn:microsoft.com/office/officeart/2005/8/layout/hierarchy1"/>
    <dgm:cxn modelId="{2F75734D-D50D-498B-B9A5-F18CFCD71C77}" type="presParOf" srcId="{FC9F262D-A704-4421-8ACA-E74346F4020B}" destId="{E1924FBD-0B8F-430D-AD66-2E6DF76243CF}" srcOrd="0" destOrd="0" presId="urn:microsoft.com/office/officeart/2005/8/layout/hierarchy1"/>
    <dgm:cxn modelId="{C4DB8C83-50C0-4174-87B2-7DD887573554}" type="presParOf" srcId="{FC9F262D-A704-4421-8ACA-E74346F4020B}" destId="{6FA5A1CA-7A72-4023-997C-2F644156D82C}" srcOrd="1" destOrd="0" presId="urn:microsoft.com/office/officeart/2005/8/layout/hierarchy1"/>
    <dgm:cxn modelId="{2A63864A-0199-4A4E-9E7B-72DDF51CCEB2}" type="presParOf" srcId="{504C030B-CA6D-4BD8-81ED-754DFC3C7733}" destId="{722E00B9-12AB-4465-A99B-92B237EAFD9A}" srcOrd="1" destOrd="0" presId="urn:microsoft.com/office/officeart/2005/8/layout/hierarchy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16661-3105-4134-945F-7A156C9536CD}">
      <dsp:nvSpPr>
        <dsp:cNvPr id="0" name=""/>
        <dsp:cNvSpPr/>
      </dsp:nvSpPr>
      <dsp:spPr>
        <a:xfrm>
          <a:off x="0" y="201777"/>
          <a:ext cx="807524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kumimoji="1" lang="en-US" sz="2600" kern="1200" dirty="0" smtClean="0"/>
            <a:t>Background</a:t>
          </a:r>
        </a:p>
      </dsp:txBody>
      <dsp:txXfrm>
        <a:off x="30442" y="232219"/>
        <a:ext cx="8014356" cy="562726"/>
      </dsp:txXfrm>
    </dsp:sp>
    <dsp:sp modelId="{366605C5-3629-48FB-99A8-5FEB9E328CA6}">
      <dsp:nvSpPr>
        <dsp:cNvPr id="0" name=""/>
        <dsp:cNvSpPr/>
      </dsp:nvSpPr>
      <dsp:spPr>
        <a:xfrm>
          <a:off x="0" y="825387"/>
          <a:ext cx="807524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kumimoji="1" lang="en-US" sz="2000" kern="1200" dirty="0" smtClean="0"/>
            <a:t>Rapid increase of scientific / technical documents</a:t>
          </a:r>
          <a:endParaRPr lang="ja-JP" sz="2000" kern="1200" dirty="0"/>
        </a:p>
        <a:p>
          <a:pPr marL="457200" lvl="2" indent="-228600" algn="l" defTabSz="889000" rtl="0">
            <a:lnSpc>
              <a:spcPct val="90000"/>
            </a:lnSpc>
            <a:spcBef>
              <a:spcPct val="0"/>
            </a:spcBef>
            <a:spcAft>
              <a:spcPct val="20000"/>
            </a:spcAft>
            <a:buChar char="••"/>
          </a:pPr>
          <a:r>
            <a:rPr lang="en-US" altLang="ja-JP" sz="2000" kern="1200" dirty="0" smtClean="0"/>
            <a:t>Web of Science and Scopus cover 23M and 53M technical papers</a:t>
          </a:r>
          <a:endParaRPr lang="ja-JP" sz="2000" kern="1200" dirty="0"/>
        </a:p>
        <a:p>
          <a:pPr marL="228600" lvl="1" indent="-228600" algn="l" defTabSz="889000" rtl="0">
            <a:lnSpc>
              <a:spcPct val="90000"/>
            </a:lnSpc>
            <a:spcBef>
              <a:spcPct val="0"/>
            </a:spcBef>
            <a:spcAft>
              <a:spcPct val="20000"/>
            </a:spcAft>
            <a:buChar char="••"/>
          </a:pPr>
          <a:r>
            <a:rPr lang="en-US" altLang="ja-JP" sz="2000" kern="1200" dirty="0" smtClean="0"/>
            <a:t>Unable for researchers to read all of related papers</a:t>
          </a:r>
          <a:endParaRPr lang="ja-JP" sz="2000" kern="1200" dirty="0"/>
        </a:p>
      </dsp:txBody>
      <dsp:txXfrm>
        <a:off x="0" y="825387"/>
        <a:ext cx="8075240" cy="1049490"/>
      </dsp:txXfrm>
    </dsp:sp>
    <dsp:sp modelId="{2DCC6764-1587-4E1D-8A62-8374BD5BA7A4}">
      <dsp:nvSpPr>
        <dsp:cNvPr id="0" name=""/>
        <dsp:cNvSpPr/>
      </dsp:nvSpPr>
      <dsp:spPr>
        <a:xfrm>
          <a:off x="0" y="1874877"/>
          <a:ext cx="807524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altLang="ja-JP" sz="2600" kern="1200" dirty="0" smtClean="0"/>
            <a:t>Aim</a:t>
          </a:r>
          <a:endParaRPr lang="ja-JP" sz="2600" kern="1200" dirty="0"/>
        </a:p>
      </dsp:txBody>
      <dsp:txXfrm>
        <a:off x="30442" y="1905319"/>
        <a:ext cx="8014356" cy="562726"/>
      </dsp:txXfrm>
    </dsp:sp>
    <dsp:sp modelId="{C394AA86-AC31-4E73-AFF4-0FD797D90D23}">
      <dsp:nvSpPr>
        <dsp:cNvPr id="0" name=""/>
        <dsp:cNvSpPr/>
      </dsp:nvSpPr>
      <dsp:spPr>
        <a:xfrm>
          <a:off x="0" y="2498488"/>
          <a:ext cx="8075240" cy="166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altLang="ja-JP" sz="2000" i="1" kern="1200" dirty="0" smtClean="0">
              <a:solidFill>
                <a:srgbClr val="FF0000"/>
              </a:solidFill>
            </a:rPr>
            <a:t>Developing and deepening Text/Document analysis technologies</a:t>
          </a:r>
          <a:endParaRPr lang="ja-JP" sz="2000" i="1" kern="1200" dirty="0">
            <a:solidFill>
              <a:srgbClr val="FF0000"/>
            </a:solidFill>
          </a:endParaRPr>
        </a:p>
        <a:p>
          <a:pPr marL="228600" lvl="1" indent="-228600" algn="l" defTabSz="889000" rtl="0">
            <a:lnSpc>
              <a:spcPct val="90000"/>
            </a:lnSpc>
            <a:spcBef>
              <a:spcPct val="0"/>
            </a:spcBef>
            <a:spcAft>
              <a:spcPct val="20000"/>
            </a:spcAft>
            <a:buChar char="••"/>
          </a:pPr>
          <a:r>
            <a:rPr lang="en-US" altLang="ja-JP" sz="2000" kern="1200" dirty="0" smtClean="0"/>
            <a:t>Implementing content-aware document retrieval and recommendation</a:t>
          </a:r>
          <a:endParaRPr lang="ja-JP" sz="2000" kern="1200" dirty="0"/>
        </a:p>
        <a:p>
          <a:pPr marL="228600" lvl="1" indent="-228600" algn="l" defTabSz="889000" rtl="0">
            <a:lnSpc>
              <a:spcPct val="90000"/>
            </a:lnSpc>
            <a:spcBef>
              <a:spcPct val="0"/>
            </a:spcBef>
            <a:spcAft>
              <a:spcPct val="20000"/>
            </a:spcAft>
            <a:buChar char="••"/>
          </a:pPr>
          <a:r>
            <a:rPr lang="en-US" altLang="ja-JP" sz="2000" kern="1200" dirty="0" smtClean="0"/>
            <a:t>Enabling novel knowledge acquisition and surveillance</a:t>
          </a:r>
          <a:endParaRPr lang="ja-JP" sz="2000" kern="1200" dirty="0"/>
        </a:p>
        <a:p>
          <a:pPr marL="228600" lvl="1" indent="-228600" algn="l" defTabSz="889000" rtl="0">
            <a:lnSpc>
              <a:spcPct val="90000"/>
            </a:lnSpc>
            <a:spcBef>
              <a:spcPct val="0"/>
            </a:spcBef>
            <a:spcAft>
              <a:spcPct val="20000"/>
            </a:spcAft>
            <a:buChar char="••"/>
          </a:pPr>
          <a:r>
            <a:rPr lang="en-US" altLang="ja-JP" sz="2000" kern="1200" dirty="0" smtClean="0"/>
            <a:t>All of those will be done through various levels of structure analysis of documents</a:t>
          </a:r>
          <a:endParaRPr lang="ja-JP" sz="2000" kern="1200" dirty="0"/>
        </a:p>
      </dsp:txBody>
      <dsp:txXfrm>
        <a:off x="0" y="2498488"/>
        <a:ext cx="8075240" cy="1668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5338-3921-406D-920A-BEFC291DFB61}">
      <dsp:nvSpPr>
        <dsp:cNvPr id="0" name=""/>
        <dsp:cNvSpPr/>
      </dsp:nvSpPr>
      <dsp:spPr>
        <a:xfrm>
          <a:off x="4267981" y="2233554"/>
          <a:ext cx="399648" cy="190196"/>
        </a:xfrm>
        <a:custGeom>
          <a:avLst/>
          <a:gdLst/>
          <a:ahLst/>
          <a:cxnLst/>
          <a:rect l="0" t="0" r="0" b="0"/>
          <a:pathLst>
            <a:path>
              <a:moveTo>
                <a:pt x="0" y="0"/>
              </a:moveTo>
              <a:lnTo>
                <a:pt x="0" y="129613"/>
              </a:lnTo>
              <a:lnTo>
                <a:pt x="399648" y="129613"/>
              </a:lnTo>
              <a:lnTo>
                <a:pt x="399648"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747B24A-1A92-4F35-9449-FA4593A8824A}">
      <dsp:nvSpPr>
        <dsp:cNvPr id="0" name=""/>
        <dsp:cNvSpPr/>
      </dsp:nvSpPr>
      <dsp:spPr>
        <a:xfrm>
          <a:off x="3868332" y="2233554"/>
          <a:ext cx="399648" cy="190196"/>
        </a:xfrm>
        <a:custGeom>
          <a:avLst/>
          <a:gdLst/>
          <a:ahLst/>
          <a:cxnLst/>
          <a:rect l="0" t="0" r="0" b="0"/>
          <a:pathLst>
            <a:path>
              <a:moveTo>
                <a:pt x="399648" y="0"/>
              </a:moveTo>
              <a:lnTo>
                <a:pt x="399648" y="129613"/>
              </a:lnTo>
              <a:lnTo>
                <a:pt x="0" y="129613"/>
              </a:lnTo>
              <a:lnTo>
                <a:pt x="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106A56D-F783-447A-8340-8ECDC5559EA5}">
      <dsp:nvSpPr>
        <dsp:cNvPr id="0" name=""/>
        <dsp:cNvSpPr/>
      </dsp:nvSpPr>
      <dsp:spPr>
        <a:xfrm>
          <a:off x="4222261" y="1628086"/>
          <a:ext cx="91440" cy="190196"/>
        </a:xfrm>
        <a:custGeom>
          <a:avLst/>
          <a:gdLst/>
          <a:ahLst/>
          <a:cxnLst/>
          <a:rect l="0" t="0" r="0" b="0"/>
          <a:pathLst>
            <a:path>
              <a:moveTo>
                <a:pt x="45720" y="0"/>
              </a:moveTo>
              <a:lnTo>
                <a:pt x="4572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4B64DED-2F04-434E-99EE-278CED36FCD6}">
      <dsp:nvSpPr>
        <dsp:cNvPr id="0" name=""/>
        <dsp:cNvSpPr/>
      </dsp:nvSpPr>
      <dsp:spPr>
        <a:xfrm>
          <a:off x="2669387" y="1022619"/>
          <a:ext cx="1598593" cy="190196"/>
        </a:xfrm>
        <a:custGeom>
          <a:avLst/>
          <a:gdLst/>
          <a:ahLst/>
          <a:cxnLst/>
          <a:rect l="0" t="0" r="0" b="0"/>
          <a:pathLst>
            <a:path>
              <a:moveTo>
                <a:pt x="0" y="0"/>
              </a:moveTo>
              <a:lnTo>
                <a:pt x="0" y="129613"/>
              </a:lnTo>
              <a:lnTo>
                <a:pt x="1598593" y="129613"/>
              </a:lnTo>
              <a:lnTo>
                <a:pt x="1598593"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9CAB6920-BAC6-466C-91C3-43F079AED93A}">
      <dsp:nvSpPr>
        <dsp:cNvPr id="0" name=""/>
        <dsp:cNvSpPr/>
      </dsp:nvSpPr>
      <dsp:spPr>
        <a:xfrm>
          <a:off x="2669387" y="2233554"/>
          <a:ext cx="399648" cy="190196"/>
        </a:xfrm>
        <a:custGeom>
          <a:avLst/>
          <a:gdLst/>
          <a:ahLst/>
          <a:cxnLst/>
          <a:rect l="0" t="0" r="0" b="0"/>
          <a:pathLst>
            <a:path>
              <a:moveTo>
                <a:pt x="0" y="0"/>
              </a:moveTo>
              <a:lnTo>
                <a:pt x="0" y="129613"/>
              </a:lnTo>
              <a:lnTo>
                <a:pt x="399648" y="129613"/>
              </a:lnTo>
              <a:lnTo>
                <a:pt x="399648"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8FE79BDF-0751-49E2-8D86-BCD79F04B652}">
      <dsp:nvSpPr>
        <dsp:cNvPr id="0" name=""/>
        <dsp:cNvSpPr/>
      </dsp:nvSpPr>
      <dsp:spPr>
        <a:xfrm>
          <a:off x="2269738" y="2233554"/>
          <a:ext cx="399648" cy="190196"/>
        </a:xfrm>
        <a:custGeom>
          <a:avLst/>
          <a:gdLst/>
          <a:ahLst/>
          <a:cxnLst/>
          <a:rect l="0" t="0" r="0" b="0"/>
          <a:pathLst>
            <a:path>
              <a:moveTo>
                <a:pt x="399648" y="0"/>
              </a:moveTo>
              <a:lnTo>
                <a:pt x="399648" y="129613"/>
              </a:lnTo>
              <a:lnTo>
                <a:pt x="0" y="129613"/>
              </a:lnTo>
              <a:lnTo>
                <a:pt x="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6CBFF091-73FE-46EC-8CBC-C738A717454B}">
      <dsp:nvSpPr>
        <dsp:cNvPr id="0" name=""/>
        <dsp:cNvSpPr/>
      </dsp:nvSpPr>
      <dsp:spPr>
        <a:xfrm>
          <a:off x="2623667" y="1628086"/>
          <a:ext cx="91440" cy="190196"/>
        </a:xfrm>
        <a:custGeom>
          <a:avLst/>
          <a:gdLst/>
          <a:ahLst/>
          <a:cxnLst/>
          <a:rect l="0" t="0" r="0" b="0"/>
          <a:pathLst>
            <a:path>
              <a:moveTo>
                <a:pt x="45720" y="0"/>
              </a:moveTo>
              <a:lnTo>
                <a:pt x="4572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D609166-3E03-41DF-BAD4-283D6C7C4EBE}">
      <dsp:nvSpPr>
        <dsp:cNvPr id="0" name=""/>
        <dsp:cNvSpPr/>
      </dsp:nvSpPr>
      <dsp:spPr>
        <a:xfrm>
          <a:off x="2623667" y="1022619"/>
          <a:ext cx="91440" cy="190196"/>
        </a:xfrm>
        <a:custGeom>
          <a:avLst/>
          <a:gdLst/>
          <a:ahLst/>
          <a:cxnLst/>
          <a:rect l="0" t="0" r="0" b="0"/>
          <a:pathLst>
            <a:path>
              <a:moveTo>
                <a:pt x="45720" y="0"/>
              </a:moveTo>
              <a:lnTo>
                <a:pt x="45720" y="190196"/>
              </a:lnTo>
            </a:path>
          </a:pathLst>
        </a:custGeom>
        <a:noFill/>
        <a:ln w="28575"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4EF39-486B-48C7-B9A4-32D3A708DD6C}">
      <dsp:nvSpPr>
        <dsp:cNvPr id="0" name=""/>
        <dsp:cNvSpPr/>
      </dsp:nvSpPr>
      <dsp:spPr>
        <a:xfrm>
          <a:off x="1070793" y="2233554"/>
          <a:ext cx="399648" cy="190196"/>
        </a:xfrm>
        <a:custGeom>
          <a:avLst/>
          <a:gdLst/>
          <a:ahLst/>
          <a:cxnLst/>
          <a:rect l="0" t="0" r="0" b="0"/>
          <a:pathLst>
            <a:path>
              <a:moveTo>
                <a:pt x="0" y="0"/>
              </a:moveTo>
              <a:lnTo>
                <a:pt x="0" y="129613"/>
              </a:lnTo>
              <a:lnTo>
                <a:pt x="399648" y="129613"/>
              </a:lnTo>
              <a:lnTo>
                <a:pt x="399648"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FCC6583A-44FE-4E5B-8CB4-E2FD7530DA99}">
      <dsp:nvSpPr>
        <dsp:cNvPr id="0" name=""/>
        <dsp:cNvSpPr/>
      </dsp:nvSpPr>
      <dsp:spPr>
        <a:xfrm>
          <a:off x="671145" y="2233554"/>
          <a:ext cx="399648" cy="190196"/>
        </a:xfrm>
        <a:custGeom>
          <a:avLst/>
          <a:gdLst/>
          <a:ahLst/>
          <a:cxnLst/>
          <a:rect l="0" t="0" r="0" b="0"/>
          <a:pathLst>
            <a:path>
              <a:moveTo>
                <a:pt x="399648" y="0"/>
              </a:moveTo>
              <a:lnTo>
                <a:pt x="399648" y="129613"/>
              </a:lnTo>
              <a:lnTo>
                <a:pt x="0" y="129613"/>
              </a:lnTo>
              <a:lnTo>
                <a:pt x="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45FFEF1-2EE2-4395-B366-A09236722F50}">
      <dsp:nvSpPr>
        <dsp:cNvPr id="0" name=""/>
        <dsp:cNvSpPr/>
      </dsp:nvSpPr>
      <dsp:spPr>
        <a:xfrm>
          <a:off x="1025073" y="1628086"/>
          <a:ext cx="91440" cy="190196"/>
        </a:xfrm>
        <a:custGeom>
          <a:avLst/>
          <a:gdLst/>
          <a:ahLst/>
          <a:cxnLst/>
          <a:rect l="0" t="0" r="0" b="0"/>
          <a:pathLst>
            <a:path>
              <a:moveTo>
                <a:pt x="45720" y="0"/>
              </a:moveTo>
              <a:lnTo>
                <a:pt x="4572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AFA74E1-4550-4A68-A4FD-6E3A01FF7F39}">
      <dsp:nvSpPr>
        <dsp:cNvPr id="0" name=""/>
        <dsp:cNvSpPr/>
      </dsp:nvSpPr>
      <dsp:spPr>
        <a:xfrm>
          <a:off x="1070793" y="1022619"/>
          <a:ext cx="1598593" cy="190196"/>
        </a:xfrm>
        <a:custGeom>
          <a:avLst/>
          <a:gdLst/>
          <a:ahLst/>
          <a:cxnLst/>
          <a:rect l="0" t="0" r="0" b="0"/>
          <a:pathLst>
            <a:path>
              <a:moveTo>
                <a:pt x="1598593" y="0"/>
              </a:moveTo>
              <a:lnTo>
                <a:pt x="1598593" y="129613"/>
              </a:lnTo>
              <a:lnTo>
                <a:pt x="0" y="129613"/>
              </a:lnTo>
              <a:lnTo>
                <a:pt x="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530C84A-364B-4AA4-B1F4-8805B9CFECCD}">
      <dsp:nvSpPr>
        <dsp:cNvPr id="0" name=""/>
        <dsp:cNvSpPr/>
      </dsp:nvSpPr>
      <dsp:spPr>
        <a:xfrm>
          <a:off x="2623667" y="417152"/>
          <a:ext cx="91440" cy="190196"/>
        </a:xfrm>
        <a:custGeom>
          <a:avLst/>
          <a:gdLst/>
          <a:ahLst/>
          <a:cxnLst/>
          <a:rect l="0" t="0" r="0" b="0"/>
          <a:pathLst>
            <a:path>
              <a:moveTo>
                <a:pt x="45720" y="0"/>
              </a:moveTo>
              <a:lnTo>
                <a:pt x="4572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6BC254C-CAF6-4C2A-8F90-0EF1FA8483E6}">
      <dsp:nvSpPr>
        <dsp:cNvPr id="0" name=""/>
        <dsp:cNvSpPr/>
      </dsp:nvSpPr>
      <dsp:spPr>
        <a:xfrm>
          <a:off x="2342402" y="1881"/>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5EEA52-8262-4AE0-B01A-5E1103FE34B4}">
      <dsp:nvSpPr>
        <dsp:cNvPr id="0" name=""/>
        <dsp:cNvSpPr/>
      </dsp:nvSpPr>
      <dsp:spPr>
        <a:xfrm>
          <a:off x="2415065" y="70911"/>
          <a:ext cx="653970" cy="415271"/>
        </a:xfrm>
        <a:prstGeom prst="rect">
          <a:avLst/>
        </a:prstGeom>
        <a:solidFill>
          <a:schemeClr val="lt1">
            <a:alpha val="90000"/>
            <a:hueOff val="0"/>
            <a:satOff val="0"/>
            <a:lumOff val="0"/>
            <a:alphaOff val="0"/>
          </a:schemeClr>
        </a:solidFill>
        <a:ln w="28575"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27,300</a:t>
          </a:r>
          <a:r>
            <a:rPr lang="zh-TW" altLang="en-US" sz="1000" kern="1200" baseline="0" dirty="0" smtClean="0">
              <a:latin typeface="+mn-lt"/>
            </a:rPr>
            <a:t>元</a:t>
          </a:r>
          <a:endParaRPr lang="zh-TW" altLang="en-US" sz="1000" kern="1200" baseline="0" dirty="0">
            <a:latin typeface="+mn-lt"/>
          </a:endParaRPr>
        </a:p>
      </dsp:txBody>
      <dsp:txXfrm>
        <a:off x="2415065" y="70911"/>
        <a:ext cx="653970" cy="415271"/>
      </dsp:txXfrm>
    </dsp:sp>
    <dsp:sp modelId="{AFECBCEC-E19A-4D4F-A815-7031C0CD8C38}">
      <dsp:nvSpPr>
        <dsp:cNvPr id="0" name=""/>
        <dsp:cNvSpPr/>
      </dsp:nvSpPr>
      <dsp:spPr>
        <a:xfrm>
          <a:off x="2342402" y="607348"/>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9086FC-01A0-4EBE-8990-8AF034BD4736}">
      <dsp:nvSpPr>
        <dsp:cNvPr id="0" name=""/>
        <dsp:cNvSpPr/>
      </dsp:nvSpPr>
      <dsp:spPr>
        <a:xfrm>
          <a:off x="2415065" y="676378"/>
          <a:ext cx="653970" cy="415271"/>
        </a:xfrm>
        <a:prstGeom prst="diamond">
          <a:avLst/>
        </a:prstGeom>
        <a:solidFill>
          <a:schemeClr val="lt1">
            <a:alpha val="90000"/>
            <a:hueOff val="0"/>
            <a:satOff val="0"/>
            <a:lumOff val="0"/>
            <a:alphaOff val="0"/>
          </a:schemeClr>
        </a:solidFill>
        <a:ln w="28575" cap="flat" cmpd="sng" algn="ctr">
          <a:gradFill flip="none" rotWithShape="1">
            <a:gsLst>
              <a:gs pos="43000">
                <a:schemeClr val="tx1"/>
              </a:gs>
              <a:gs pos="82000">
                <a:schemeClr val="accent2">
                  <a:lumMod val="97000"/>
                  <a:lumOff val="3000"/>
                </a:schemeClr>
              </a:gs>
              <a:gs pos="100000">
                <a:schemeClr val="accent2"/>
              </a:gs>
            </a:gsLst>
            <a:lin ang="16200000" scaled="1"/>
            <a:tileRect/>
          </a:gradFill>
          <a:prstDash val="solid"/>
        </a:ln>
        <a:effectLst/>
      </dsp:spPr>
      <dsp:style>
        <a:lnRef idx="2">
          <a:scrgbClr r="0" g="0" b="0"/>
        </a:lnRef>
        <a:fillRef idx="1">
          <a:scrgbClr r="0" g="0" b="0"/>
        </a:fillRef>
        <a:effectRef idx="0">
          <a:scrgbClr r="0" g="0" b="0"/>
        </a:effectRef>
        <a:fontRef idx="minor"/>
      </dsp:style>
      <dsp:txBody>
        <a:bodyPr spcFirstLastPara="0" vert="horz" wrap="square" lIns="0" tIns="38100" rIns="0" bIns="38100" numCol="1" spcCol="1270" anchor="ctr" anchorCtr="0">
          <a:noAutofit/>
        </a:bodyPr>
        <a:lstStyle/>
        <a:p>
          <a:pPr lvl="0" algn="ctr" defTabSz="444500">
            <a:lnSpc>
              <a:spcPct val="90000"/>
            </a:lnSpc>
            <a:spcBef>
              <a:spcPct val="0"/>
            </a:spcBef>
            <a:spcAft>
              <a:spcPct val="35000"/>
            </a:spcAft>
          </a:pPr>
          <a:r>
            <a:rPr lang="en-US" altLang="zh-TW" sz="1000" kern="1200" dirty="0" smtClean="0">
              <a:latin typeface="+mn-lt"/>
            </a:rPr>
            <a:t>SUM</a:t>
          </a:r>
          <a:endParaRPr lang="zh-TW" altLang="en-US" sz="1000" kern="1200" dirty="0">
            <a:latin typeface="+mn-lt"/>
          </a:endParaRPr>
        </a:p>
      </dsp:txBody>
      <dsp:txXfrm>
        <a:off x="2578558" y="780196"/>
        <a:ext cx="326985" cy="207635"/>
      </dsp:txXfrm>
    </dsp:sp>
    <dsp:sp modelId="{2A3DE53D-86AE-4EB2-8DA5-DD0781F2E1A4}">
      <dsp:nvSpPr>
        <dsp:cNvPr id="0" name=""/>
        <dsp:cNvSpPr/>
      </dsp:nvSpPr>
      <dsp:spPr>
        <a:xfrm>
          <a:off x="743808" y="1212815"/>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35B696-4088-4185-BCDD-C8AC15CC985B}">
      <dsp:nvSpPr>
        <dsp:cNvPr id="0" name=""/>
        <dsp:cNvSpPr/>
      </dsp:nvSpPr>
      <dsp:spPr>
        <a:xfrm>
          <a:off x="816471" y="1281846"/>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20</a:t>
          </a:r>
          <a:endParaRPr lang="zh-TW" altLang="en-US" sz="1000" kern="1200" baseline="0" dirty="0">
            <a:latin typeface="+mn-lt"/>
          </a:endParaRPr>
        </a:p>
      </dsp:txBody>
      <dsp:txXfrm>
        <a:off x="836743" y="1302118"/>
        <a:ext cx="613426" cy="374727"/>
      </dsp:txXfrm>
    </dsp:sp>
    <dsp:sp modelId="{4E61A0FA-BFBF-4D51-9954-743231C6DDB5}">
      <dsp:nvSpPr>
        <dsp:cNvPr id="0" name=""/>
        <dsp:cNvSpPr/>
      </dsp:nvSpPr>
      <dsp:spPr>
        <a:xfrm>
          <a:off x="743808" y="1818283"/>
          <a:ext cx="653970" cy="415271"/>
        </a:xfrm>
        <a:prstGeom prst="roundRect">
          <a:avLst>
            <a:gd name="adj" fmla="val 10000"/>
          </a:avLst>
        </a:prstGeom>
        <a:solidFill>
          <a:schemeClr val="bg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DA221-6A0E-4B4A-BA7E-E4B43CA971D4}">
      <dsp:nvSpPr>
        <dsp:cNvPr id="0" name=""/>
        <dsp:cNvSpPr/>
      </dsp:nvSpPr>
      <dsp:spPr>
        <a:xfrm>
          <a:off x="816471" y="1887313"/>
          <a:ext cx="653970" cy="415271"/>
        </a:xfrm>
        <a:prstGeom prst="diamond">
          <a:avLst/>
        </a:prstGeom>
        <a:solidFill>
          <a:schemeClr val="lt1">
            <a:alpha val="9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8100" rIns="0" bIns="38100" numCol="1" spcCol="1270" anchor="ctr" anchorCtr="0">
          <a:noAutofit/>
        </a:bodyPr>
        <a:lstStyle/>
        <a:p>
          <a:pPr lvl="0" algn="ctr" defTabSz="444500">
            <a:lnSpc>
              <a:spcPct val="90000"/>
            </a:lnSpc>
            <a:spcBef>
              <a:spcPct val="0"/>
            </a:spcBef>
            <a:spcAft>
              <a:spcPct val="35000"/>
            </a:spcAft>
          </a:pPr>
          <a:r>
            <a:rPr lang="en-US" altLang="zh-TW" sz="1000" kern="1200" dirty="0" smtClean="0">
              <a:latin typeface="+mn-lt"/>
            </a:rPr>
            <a:t>MUL</a:t>
          </a:r>
          <a:endParaRPr lang="zh-TW" altLang="en-US" sz="1000" kern="1200" dirty="0">
            <a:latin typeface="+mn-lt"/>
          </a:endParaRPr>
        </a:p>
      </dsp:txBody>
      <dsp:txXfrm>
        <a:off x="979964" y="1991131"/>
        <a:ext cx="326985" cy="207635"/>
      </dsp:txXfrm>
    </dsp:sp>
    <dsp:sp modelId="{295FF9F0-BF2B-4227-B331-A7286DAC6415}">
      <dsp:nvSpPr>
        <dsp:cNvPr id="0" name=""/>
        <dsp:cNvSpPr/>
      </dsp:nvSpPr>
      <dsp:spPr>
        <a:xfrm>
          <a:off x="344160"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61F4E3-5F01-45C9-8F3F-A7174688C3FD}">
      <dsp:nvSpPr>
        <dsp:cNvPr id="0" name=""/>
        <dsp:cNvSpPr/>
      </dsp:nvSpPr>
      <dsp:spPr>
        <a:xfrm>
          <a:off x="416823"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2</a:t>
          </a:r>
          <a:r>
            <a:rPr lang="zh-TW" altLang="en-US" sz="1000" kern="1200" baseline="0" dirty="0" smtClean="0">
              <a:latin typeface="+mn-lt"/>
            </a:rPr>
            <a:t>疊</a:t>
          </a:r>
          <a:endParaRPr lang="zh-TW" altLang="en-US" sz="1000" kern="1200" baseline="0" dirty="0">
            <a:latin typeface="+mn-lt"/>
          </a:endParaRPr>
        </a:p>
      </dsp:txBody>
      <dsp:txXfrm>
        <a:off x="437095" y="2513052"/>
        <a:ext cx="613426" cy="374727"/>
      </dsp:txXfrm>
    </dsp:sp>
    <dsp:sp modelId="{8EE966EE-7F8D-40AA-831B-31968D78FF6E}">
      <dsp:nvSpPr>
        <dsp:cNvPr id="0" name=""/>
        <dsp:cNvSpPr/>
      </dsp:nvSpPr>
      <dsp:spPr>
        <a:xfrm>
          <a:off x="1143456"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30FD6C-B710-4969-BD79-9FD6F5D022B1}">
      <dsp:nvSpPr>
        <dsp:cNvPr id="0" name=""/>
        <dsp:cNvSpPr/>
      </dsp:nvSpPr>
      <dsp:spPr>
        <a:xfrm>
          <a:off x="1216120"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10,000</a:t>
          </a:r>
          <a:r>
            <a:rPr lang="zh-TW" altLang="en-US" sz="1000" kern="1200" baseline="0" dirty="0" smtClean="0">
              <a:latin typeface="+mn-lt"/>
            </a:rPr>
            <a:t>元鈔票</a:t>
          </a:r>
          <a:endParaRPr lang="zh-TW" altLang="en-US" sz="1000" kern="1200" baseline="0" dirty="0">
            <a:latin typeface="+mn-lt"/>
          </a:endParaRPr>
        </a:p>
      </dsp:txBody>
      <dsp:txXfrm>
        <a:off x="1236392" y="2513052"/>
        <a:ext cx="613426" cy="374727"/>
      </dsp:txXfrm>
    </dsp:sp>
    <dsp:sp modelId="{7A1BB78D-A385-49FC-91E0-2133F6C33828}">
      <dsp:nvSpPr>
        <dsp:cNvPr id="0" name=""/>
        <dsp:cNvSpPr/>
      </dsp:nvSpPr>
      <dsp:spPr>
        <a:xfrm>
          <a:off x="2342402" y="1212815"/>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77057D-FC2B-4C78-A742-E8517E803B38}">
      <dsp:nvSpPr>
        <dsp:cNvPr id="0" name=""/>
        <dsp:cNvSpPr/>
      </dsp:nvSpPr>
      <dsp:spPr>
        <a:xfrm>
          <a:off x="2415065" y="1281846"/>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6,</a:t>
          </a:r>
          <a:endParaRPr lang="zh-TW" altLang="en-US" sz="1000" kern="1200" baseline="0" dirty="0">
            <a:latin typeface="+mn-lt"/>
          </a:endParaRPr>
        </a:p>
      </dsp:txBody>
      <dsp:txXfrm>
        <a:off x="2435337" y="1302118"/>
        <a:ext cx="613426" cy="374727"/>
      </dsp:txXfrm>
    </dsp:sp>
    <dsp:sp modelId="{2DB829D6-14F1-4866-B632-0B704C7450DC}">
      <dsp:nvSpPr>
        <dsp:cNvPr id="0" name=""/>
        <dsp:cNvSpPr/>
      </dsp:nvSpPr>
      <dsp:spPr>
        <a:xfrm>
          <a:off x="2342402" y="1818283"/>
          <a:ext cx="653970" cy="415271"/>
        </a:xfrm>
        <a:prstGeom prst="roundRect">
          <a:avLst>
            <a:gd name="adj" fmla="val 10000"/>
          </a:avLst>
        </a:prstGeom>
        <a:solidFill>
          <a:schemeClr val="bg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CBFC00-346A-4A2F-82BC-4EA1D27B46F8}">
      <dsp:nvSpPr>
        <dsp:cNvPr id="0" name=""/>
        <dsp:cNvSpPr/>
      </dsp:nvSpPr>
      <dsp:spPr>
        <a:xfrm>
          <a:off x="2415065" y="1887313"/>
          <a:ext cx="653970" cy="415271"/>
        </a:xfrm>
        <a:prstGeom prst="diamond">
          <a:avLst/>
        </a:prstGeom>
        <a:solidFill>
          <a:schemeClr val="lt1">
            <a:alpha val="9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8100" rIns="0" bIns="38100" numCol="1" spcCol="1270" anchor="ctr" anchorCtr="0">
          <a:noAutofit/>
        </a:bodyPr>
        <a:lstStyle/>
        <a:p>
          <a:pPr lvl="0" algn="ctr" defTabSz="444500">
            <a:lnSpc>
              <a:spcPct val="90000"/>
            </a:lnSpc>
            <a:spcBef>
              <a:spcPct val="0"/>
            </a:spcBef>
            <a:spcAft>
              <a:spcPct val="35000"/>
            </a:spcAft>
          </a:pPr>
          <a:r>
            <a:rPr lang="en-US" altLang="zh-TW" sz="1000" kern="1200" dirty="0" smtClean="0">
              <a:latin typeface="+mn-lt"/>
            </a:rPr>
            <a:t>MUL</a:t>
          </a:r>
          <a:endParaRPr lang="zh-TW" altLang="en-US" sz="1000" kern="1200" dirty="0">
            <a:latin typeface="+mn-lt"/>
          </a:endParaRPr>
        </a:p>
      </dsp:txBody>
      <dsp:txXfrm>
        <a:off x="2578558" y="1991131"/>
        <a:ext cx="326985" cy="207635"/>
      </dsp:txXfrm>
    </dsp:sp>
    <dsp:sp modelId="{A24B4D27-05CE-4043-8221-61F590DC2710}">
      <dsp:nvSpPr>
        <dsp:cNvPr id="0" name=""/>
        <dsp:cNvSpPr/>
      </dsp:nvSpPr>
      <dsp:spPr>
        <a:xfrm>
          <a:off x="1942753"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517D06-7A3F-4F6B-AF5A-73EA4320BA25}">
      <dsp:nvSpPr>
        <dsp:cNvPr id="0" name=""/>
        <dsp:cNvSpPr/>
      </dsp:nvSpPr>
      <dsp:spPr>
        <a:xfrm>
          <a:off x="2015417"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6</a:t>
          </a:r>
          <a:r>
            <a:rPr lang="zh-TW" altLang="en-US" sz="1000" kern="1200" baseline="0" dirty="0" smtClean="0">
              <a:latin typeface="+mn-lt"/>
            </a:rPr>
            <a:t>張</a:t>
          </a:r>
          <a:endParaRPr lang="zh-TW" altLang="en-US" sz="1000" kern="1200" baseline="0" dirty="0">
            <a:latin typeface="+mn-lt"/>
          </a:endParaRPr>
        </a:p>
      </dsp:txBody>
      <dsp:txXfrm>
        <a:off x="2035689" y="2513052"/>
        <a:ext cx="613426" cy="374727"/>
      </dsp:txXfrm>
    </dsp:sp>
    <dsp:sp modelId="{304BCCAA-3FB3-4319-8F63-00987F4675CD}">
      <dsp:nvSpPr>
        <dsp:cNvPr id="0" name=""/>
        <dsp:cNvSpPr/>
      </dsp:nvSpPr>
      <dsp:spPr>
        <a:xfrm>
          <a:off x="2742050"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3FF976-26E8-4963-B3FA-2597FAA21713}">
      <dsp:nvSpPr>
        <dsp:cNvPr id="0" name=""/>
        <dsp:cNvSpPr/>
      </dsp:nvSpPr>
      <dsp:spPr>
        <a:xfrm>
          <a:off x="2814714"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1,000</a:t>
          </a:r>
          <a:r>
            <a:rPr lang="zh-TW" altLang="en-US" sz="1000" kern="1200" baseline="0" dirty="0" smtClean="0">
              <a:latin typeface="+mn-lt"/>
            </a:rPr>
            <a:t>元鈔票</a:t>
          </a:r>
          <a:endParaRPr lang="zh-TW" altLang="en-US" sz="1000" kern="1200" baseline="0" dirty="0">
            <a:latin typeface="+mn-lt"/>
          </a:endParaRPr>
        </a:p>
      </dsp:txBody>
      <dsp:txXfrm>
        <a:off x="2834986" y="2513052"/>
        <a:ext cx="613426" cy="374727"/>
      </dsp:txXfrm>
    </dsp:sp>
    <dsp:sp modelId="{B908FD37-7FCE-4721-9FF7-3E413E4EDCD3}">
      <dsp:nvSpPr>
        <dsp:cNvPr id="0" name=""/>
        <dsp:cNvSpPr/>
      </dsp:nvSpPr>
      <dsp:spPr>
        <a:xfrm>
          <a:off x="3940995" y="1212815"/>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10F2A9-E996-4BBE-A563-0ADDE362CA47}">
      <dsp:nvSpPr>
        <dsp:cNvPr id="0" name=""/>
        <dsp:cNvSpPr/>
      </dsp:nvSpPr>
      <dsp:spPr>
        <a:xfrm>
          <a:off x="4013659" y="1281846"/>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1,3</a:t>
          </a:r>
          <a:endParaRPr lang="zh-TW" altLang="en-US" sz="1000" kern="1200" baseline="0" dirty="0">
            <a:latin typeface="+mn-lt"/>
          </a:endParaRPr>
        </a:p>
      </dsp:txBody>
      <dsp:txXfrm>
        <a:off x="4033931" y="1302118"/>
        <a:ext cx="613426" cy="374727"/>
      </dsp:txXfrm>
    </dsp:sp>
    <dsp:sp modelId="{75266889-1DA9-4610-B688-A77E27A58C9E}">
      <dsp:nvSpPr>
        <dsp:cNvPr id="0" name=""/>
        <dsp:cNvSpPr/>
      </dsp:nvSpPr>
      <dsp:spPr>
        <a:xfrm>
          <a:off x="3940995" y="1818283"/>
          <a:ext cx="653970" cy="415271"/>
        </a:xfrm>
        <a:prstGeom prst="roundRect">
          <a:avLst>
            <a:gd name="adj" fmla="val 10000"/>
          </a:avLst>
        </a:prstGeom>
        <a:solidFill>
          <a:schemeClr val="bg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2E10C-F236-4B2A-AA97-4BEC6C92AF67}">
      <dsp:nvSpPr>
        <dsp:cNvPr id="0" name=""/>
        <dsp:cNvSpPr/>
      </dsp:nvSpPr>
      <dsp:spPr>
        <a:xfrm>
          <a:off x="4013659" y="1887313"/>
          <a:ext cx="653970" cy="415271"/>
        </a:xfrm>
        <a:prstGeom prst="diamond">
          <a:avLst/>
        </a:prstGeom>
        <a:solidFill>
          <a:schemeClr val="lt1">
            <a:alpha val="9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8100" rIns="0" bIns="38100" numCol="1" spcCol="1270" anchor="ctr" anchorCtr="0">
          <a:noAutofit/>
        </a:bodyPr>
        <a:lstStyle/>
        <a:p>
          <a:pPr lvl="0" algn="ctr" defTabSz="444500">
            <a:lnSpc>
              <a:spcPct val="90000"/>
            </a:lnSpc>
            <a:spcBef>
              <a:spcPct val="0"/>
            </a:spcBef>
            <a:spcAft>
              <a:spcPct val="35000"/>
            </a:spcAft>
          </a:pPr>
          <a:r>
            <a:rPr lang="en-US" altLang="zh-TW" sz="1000" kern="1200" dirty="0" smtClean="0">
              <a:latin typeface="+mn-lt"/>
            </a:rPr>
            <a:t>MUL</a:t>
          </a:r>
          <a:endParaRPr lang="zh-TW" altLang="en-US" sz="1000" kern="1200" dirty="0">
            <a:latin typeface="+mn-lt"/>
          </a:endParaRPr>
        </a:p>
      </dsp:txBody>
      <dsp:txXfrm>
        <a:off x="4177152" y="1991131"/>
        <a:ext cx="326985" cy="207635"/>
      </dsp:txXfrm>
    </dsp:sp>
    <dsp:sp modelId="{EC3A5345-153F-4B48-A6ED-1F6B908FC264}">
      <dsp:nvSpPr>
        <dsp:cNvPr id="0" name=""/>
        <dsp:cNvSpPr/>
      </dsp:nvSpPr>
      <dsp:spPr>
        <a:xfrm>
          <a:off x="3541347"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1B3ED2-C6D6-49D3-BC1E-B08862E4F49E}">
      <dsp:nvSpPr>
        <dsp:cNvPr id="0" name=""/>
        <dsp:cNvSpPr/>
      </dsp:nvSpPr>
      <dsp:spPr>
        <a:xfrm>
          <a:off x="3614010"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13</a:t>
          </a:r>
          <a:r>
            <a:rPr lang="zh-TW" altLang="en-US" sz="1000" kern="1200" baseline="0" dirty="0" smtClean="0">
              <a:latin typeface="+mn-lt"/>
            </a:rPr>
            <a:t>張</a:t>
          </a:r>
          <a:endParaRPr lang="zh-TW" altLang="en-US" sz="1000" kern="1200" baseline="0" dirty="0">
            <a:latin typeface="+mn-lt"/>
          </a:endParaRPr>
        </a:p>
      </dsp:txBody>
      <dsp:txXfrm>
        <a:off x="3634282" y="2513052"/>
        <a:ext cx="613426" cy="374727"/>
      </dsp:txXfrm>
    </dsp:sp>
    <dsp:sp modelId="{E1924FBD-0B8F-430D-AD66-2E6DF76243CF}">
      <dsp:nvSpPr>
        <dsp:cNvPr id="0" name=""/>
        <dsp:cNvSpPr/>
      </dsp:nvSpPr>
      <dsp:spPr>
        <a:xfrm>
          <a:off x="4340644"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A5A1CA-7A72-4023-997C-2F644156D82C}">
      <dsp:nvSpPr>
        <dsp:cNvPr id="0" name=""/>
        <dsp:cNvSpPr/>
      </dsp:nvSpPr>
      <dsp:spPr>
        <a:xfrm>
          <a:off x="4413307"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100</a:t>
          </a:r>
          <a:r>
            <a:rPr lang="zh-TW" altLang="en-US" sz="1000" kern="1200" baseline="0" dirty="0" smtClean="0">
              <a:latin typeface="+mn-lt"/>
            </a:rPr>
            <a:t>元鈔票</a:t>
          </a:r>
          <a:endParaRPr lang="zh-TW" altLang="en-US" sz="1000" kern="1200" baseline="0" dirty="0">
            <a:latin typeface="+mn-lt"/>
          </a:endParaRPr>
        </a:p>
      </dsp:txBody>
      <dsp:txXfrm>
        <a:off x="4433579" y="2513052"/>
        <a:ext cx="613426" cy="374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5338-3921-406D-920A-BEFC291DFB61}">
      <dsp:nvSpPr>
        <dsp:cNvPr id="0" name=""/>
        <dsp:cNvSpPr/>
      </dsp:nvSpPr>
      <dsp:spPr>
        <a:xfrm>
          <a:off x="4267981" y="2233554"/>
          <a:ext cx="399648" cy="190196"/>
        </a:xfrm>
        <a:custGeom>
          <a:avLst/>
          <a:gdLst/>
          <a:ahLst/>
          <a:cxnLst/>
          <a:rect l="0" t="0" r="0" b="0"/>
          <a:pathLst>
            <a:path>
              <a:moveTo>
                <a:pt x="0" y="0"/>
              </a:moveTo>
              <a:lnTo>
                <a:pt x="0" y="129613"/>
              </a:lnTo>
              <a:lnTo>
                <a:pt x="399648" y="129613"/>
              </a:lnTo>
              <a:lnTo>
                <a:pt x="399648"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747B24A-1A92-4F35-9449-FA4593A8824A}">
      <dsp:nvSpPr>
        <dsp:cNvPr id="0" name=""/>
        <dsp:cNvSpPr/>
      </dsp:nvSpPr>
      <dsp:spPr>
        <a:xfrm>
          <a:off x="3868332" y="2233554"/>
          <a:ext cx="399648" cy="190196"/>
        </a:xfrm>
        <a:custGeom>
          <a:avLst/>
          <a:gdLst/>
          <a:ahLst/>
          <a:cxnLst/>
          <a:rect l="0" t="0" r="0" b="0"/>
          <a:pathLst>
            <a:path>
              <a:moveTo>
                <a:pt x="399648" y="0"/>
              </a:moveTo>
              <a:lnTo>
                <a:pt x="399648" y="129613"/>
              </a:lnTo>
              <a:lnTo>
                <a:pt x="0" y="129613"/>
              </a:lnTo>
              <a:lnTo>
                <a:pt x="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106A56D-F783-447A-8340-8ECDC5559EA5}">
      <dsp:nvSpPr>
        <dsp:cNvPr id="0" name=""/>
        <dsp:cNvSpPr/>
      </dsp:nvSpPr>
      <dsp:spPr>
        <a:xfrm>
          <a:off x="4222261" y="1628086"/>
          <a:ext cx="91440" cy="190196"/>
        </a:xfrm>
        <a:custGeom>
          <a:avLst/>
          <a:gdLst/>
          <a:ahLst/>
          <a:cxnLst/>
          <a:rect l="0" t="0" r="0" b="0"/>
          <a:pathLst>
            <a:path>
              <a:moveTo>
                <a:pt x="45720" y="0"/>
              </a:moveTo>
              <a:lnTo>
                <a:pt x="4572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4B64DED-2F04-434E-99EE-278CED36FCD6}">
      <dsp:nvSpPr>
        <dsp:cNvPr id="0" name=""/>
        <dsp:cNvSpPr/>
      </dsp:nvSpPr>
      <dsp:spPr>
        <a:xfrm>
          <a:off x="2669387" y="1022619"/>
          <a:ext cx="1598593" cy="190196"/>
        </a:xfrm>
        <a:custGeom>
          <a:avLst/>
          <a:gdLst/>
          <a:ahLst/>
          <a:cxnLst/>
          <a:rect l="0" t="0" r="0" b="0"/>
          <a:pathLst>
            <a:path>
              <a:moveTo>
                <a:pt x="0" y="0"/>
              </a:moveTo>
              <a:lnTo>
                <a:pt x="0" y="129613"/>
              </a:lnTo>
              <a:lnTo>
                <a:pt x="1598593" y="129613"/>
              </a:lnTo>
              <a:lnTo>
                <a:pt x="1598593"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9CAB6920-BAC6-466C-91C3-43F079AED93A}">
      <dsp:nvSpPr>
        <dsp:cNvPr id="0" name=""/>
        <dsp:cNvSpPr/>
      </dsp:nvSpPr>
      <dsp:spPr>
        <a:xfrm>
          <a:off x="2669387" y="2233554"/>
          <a:ext cx="399648" cy="190196"/>
        </a:xfrm>
        <a:custGeom>
          <a:avLst/>
          <a:gdLst/>
          <a:ahLst/>
          <a:cxnLst/>
          <a:rect l="0" t="0" r="0" b="0"/>
          <a:pathLst>
            <a:path>
              <a:moveTo>
                <a:pt x="0" y="0"/>
              </a:moveTo>
              <a:lnTo>
                <a:pt x="0" y="129613"/>
              </a:lnTo>
              <a:lnTo>
                <a:pt x="399648" y="129613"/>
              </a:lnTo>
              <a:lnTo>
                <a:pt x="399648"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8FE79BDF-0751-49E2-8D86-BCD79F04B652}">
      <dsp:nvSpPr>
        <dsp:cNvPr id="0" name=""/>
        <dsp:cNvSpPr/>
      </dsp:nvSpPr>
      <dsp:spPr>
        <a:xfrm>
          <a:off x="2269738" y="2233554"/>
          <a:ext cx="399648" cy="190196"/>
        </a:xfrm>
        <a:custGeom>
          <a:avLst/>
          <a:gdLst/>
          <a:ahLst/>
          <a:cxnLst/>
          <a:rect l="0" t="0" r="0" b="0"/>
          <a:pathLst>
            <a:path>
              <a:moveTo>
                <a:pt x="399648" y="0"/>
              </a:moveTo>
              <a:lnTo>
                <a:pt x="399648" y="129613"/>
              </a:lnTo>
              <a:lnTo>
                <a:pt x="0" y="129613"/>
              </a:lnTo>
              <a:lnTo>
                <a:pt x="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6CBFF091-73FE-46EC-8CBC-C738A717454B}">
      <dsp:nvSpPr>
        <dsp:cNvPr id="0" name=""/>
        <dsp:cNvSpPr/>
      </dsp:nvSpPr>
      <dsp:spPr>
        <a:xfrm>
          <a:off x="2623667" y="1628086"/>
          <a:ext cx="91440" cy="190196"/>
        </a:xfrm>
        <a:custGeom>
          <a:avLst/>
          <a:gdLst/>
          <a:ahLst/>
          <a:cxnLst/>
          <a:rect l="0" t="0" r="0" b="0"/>
          <a:pathLst>
            <a:path>
              <a:moveTo>
                <a:pt x="45720" y="0"/>
              </a:moveTo>
              <a:lnTo>
                <a:pt x="4572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D609166-3E03-41DF-BAD4-283D6C7C4EBE}">
      <dsp:nvSpPr>
        <dsp:cNvPr id="0" name=""/>
        <dsp:cNvSpPr/>
      </dsp:nvSpPr>
      <dsp:spPr>
        <a:xfrm>
          <a:off x="2623667" y="1022619"/>
          <a:ext cx="91440" cy="190196"/>
        </a:xfrm>
        <a:custGeom>
          <a:avLst/>
          <a:gdLst/>
          <a:ahLst/>
          <a:cxnLst/>
          <a:rect l="0" t="0" r="0" b="0"/>
          <a:pathLst>
            <a:path>
              <a:moveTo>
                <a:pt x="45720" y="0"/>
              </a:moveTo>
              <a:lnTo>
                <a:pt x="45720" y="190196"/>
              </a:lnTo>
            </a:path>
          </a:pathLst>
        </a:custGeom>
        <a:noFill/>
        <a:ln w="28575"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4EF39-486B-48C7-B9A4-32D3A708DD6C}">
      <dsp:nvSpPr>
        <dsp:cNvPr id="0" name=""/>
        <dsp:cNvSpPr/>
      </dsp:nvSpPr>
      <dsp:spPr>
        <a:xfrm>
          <a:off x="1070793" y="2233554"/>
          <a:ext cx="399648" cy="190196"/>
        </a:xfrm>
        <a:custGeom>
          <a:avLst/>
          <a:gdLst/>
          <a:ahLst/>
          <a:cxnLst/>
          <a:rect l="0" t="0" r="0" b="0"/>
          <a:pathLst>
            <a:path>
              <a:moveTo>
                <a:pt x="0" y="0"/>
              </a:moveTo>
              <a:lnTo>
                <a:pt x="0" y="129613"/>
              </a:lnTo>
              <a:lnTo>
                <a:pt x="399648" y="129613"/>
              </a:lnTo>
              <a:lnTo>
                <a:pt x="399648"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FCC6583A-44FE-4E5B-8CB4-E2FD7530DA99}">
      <dsp:nvSpPr>
        <dsp:cNvPr id="0" name=""/>
        <dsp:cNvSpPr/>
      </dsp:nvSpPr>
      <dsp:spPr>
        <a:xfrm>
          <a:off x="671145" y="2233554"/>
          <a:ext cx="399648" cy="190196"/>
        </a:xfrm>
        <a:custGeom>
          <a:avLst/>
          <a:gdLst/>
          <a:ahLst/>
          <a:cxnLst/>
          <a:rect l="0" t="0" r="0" b="0"/>
          <a:pathLst>
            <a:path>
              <a:moveTo>
                <a:pt x="399648" y="0"/>
              </a:moveTo>
              <a:lnTo>
                <a:pt x="399648" y="129613"/>
              </a:lnTo>
              <a:lnTo>
                <a:pt x="0" y="129613"/>
              </a:lnTo>
              <a:lnTo>
                <a:pt x="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45FFEF1-2EE2-4395-B366-A09236722F50}">
      <dsp:nvSpPr>
        <dsp:cNvPr id="0" name=""/>
        <dsp:cNvSpPr/>
      </dsp:nvSpPr>
      <dsp:spPr>
        <a:xfrm>
          <a:off x="1025073" y="1628086"/>
          <a:ext cx="91440" cy="190196"/>
        </a:xfrm>
        <a:custGeom>
          <a:avLst/>
          <a:gdLst/>
          <a:ahLst/>
          <a:cxnLst/>
          <a:rect l="0" t="0" r="0" b="0"/>
          <a:pathLst>
            <a:path>
              <a:moveTo>
                <a:pt x="45720" y="0"/>
              </a:moveTo>
              <a:lnTo>
                <a:pt x="4572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AFA74E1-4550-4A68-A4FD-6E3A01FF7F39}">
      <dsp:nvSpPr>
        <dsp:cNvPr id="0" name=""/>
        <dsp:cNvSpPr/>
      </dsp:nvSpPr>
      <dsp:spPr>
        <a:xfrm>
          <a:off x="1070793" y="1022619"/>
          <a:ext cx="1598593" cy="190196"/>
        </a:xfrm>
        <a:custGeom>
          <a:avLst/>
          <a:gdLst/>
          <a:ahLst/>
          <a:cxnLst/>
          <a:rect l="0" t="0" r="0" b="0"/>
          <a:pathLst>
            <a:path>
              <a:moveTo>
                <a:pt x="1598593" y="0"/>
              </a:moveTo>
              <a:lnTo>
                <a:pt x="1598593" y="129613"/>
              </a:lnTo>
              <a:lnTo>
                <a:pt x="0" y="129613"/>
              </a:lnTo>
              <a:lnTo>
                <a:pt x="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530C84A-364B-4AA4-B1F4-8805B9CFECCD}">
      <dsp:nvSpPr>
        <dsp:cNvPr id="0" name=""/>
        <dsp:cNvSpPr/>
      </dsp:nvSpPr>
      <dsp:spPr>
        <a:xfrm>
          <a:off x="2623667" y="417152"/>
          <a:ext cx="91440" cy="190196"/>
        </a:xfrm>
        <a:custGeom>
          <a:avLst/>
          <a:gdLst/>
          <a:ahLst/>
          <a:cxnLst/>
          <a:rect l="0" t="0" r="0" b="0"/>
          <a:pathLst>
            <a:path>
              <a:moveTo>
                <a:pt x="45720" y="0"/>
              </a:moveTo>
              <a:lnTo>
                <a:pt x="45720" y="190196"/>
              </a:lnTo>
            </a:path>
          </a:pathLst>
        </a:custGeom>
        <a:noFill/>
        <a:ln w="127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6BC254C-CAF6-4C2A-8F90-0EF1FA8483E6}">
      <dsp:nvSpPr>
        <dsp:cNvPr id="0" name=""/>
        <dsp:cNvSpPr/>
      </dsp:nvSpPr>
      <dsp:spPr>
        <a:xfrm>
          <a:off x="2342402" y="1881"/>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5EEA52-8262-4AE0-B01A-5E1103FE34B4}">
      <dsp:nvSpPr>
        <dsp:cNvPr id="0" name=""/>
        <dsp:cNvSpPr/>
      </dsp:nvSpPr>
      <dsp:spPr>
        <a:xfrm>
          <a:off x="2415065" y="70911"/>
          <a:ext cx="653970" cy="415271"/>
        </a:xfrm>
        <a:prstGeom prst="rect">
          <a:avLst/>
        </a:prstGeom>
        <a:solidFill>
          <a:schemeClr val="lt1">
            <a:alpha val="90000"/>
            <a:hueOff val="0"/>
            <a:satOff val="0"/>
            <a:lumOff val="0"/>
            <a:alphaOff val="0"/>
          </a:schemeClr>
        </a:solidFill>
        <a:ln w="28575"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27,300</a:t>
          </a:r>
          <a:r>
            <a:rPr lang="zh-TW" altLang="en-US" sz="1000" kern="1200" baseline="0" dirty="0" smtClean="0">
              <a:latin typeface="+mn-lt"/>
            </a:rPr>
            <a:t>元</a:t>
          </a:r>
          <a:endParaRPr lang="zh-TW" altLang="en-US" sz="1000" kern="1200" baseline="0" dirty="0">
            <a:latin typeface="+mn-lt"/>
          </a:endParaRPr>
        </a:p>
      </dsp:txBody>
      <dsp:txXfrm>
        <a:off x="2415065" y="70911"/>
        <a:ext cx="653970" cy="415271"/>
      </dsp:txXfrm>
    </dsp:sp>
    <dsp:sp modelId="{AFECBCEC-E19A-4D4F-A815-7031C0CD8C38}">
      <dsp:nvSpPr>
        <dsp:cNvPr id="0" name=""/>
        <dsp:cNvSpPr/>
      </dsp:nvSpPr>
      <dsp:spPr>
        <a:xfrm>
          <a:off x="2342402" y="607348"/>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9086FC-01A0-4EBE-8990-8AF034BD4736}">
      <dsp:nvSpPr>
        <dsp:cNvPr id="0" name=""/>
        <dsp:cNvSpPr/>
      </dsp:nvSpPr>
      <dsp:spPr>
        <a:xfrm>
          <a:off x="2415065" y="676378"/>
          <a:ext cx="653970" cy="415271"/>
        </a:xfrm>
        <a:prstGeom prst="diamond">
          <a:avLst/>
        </a:prstGeom>
        <a:solidFill>
          <a:schemeClr val="lt1">
            <a:alpha val="90000"/>
            <a:hueOff val="0"/>
            <a:satOff val="0"/>
            <a:lumOff val="0"/>
            <a:alphaOff val="0"/>
          </a:schemeClr>
        </a:solidFill>
        <a:ln w="28575" cap="flat" cmpd="sng" algn="ctr">
          <a:gradFill flip="none" rotWithShape="1">
            <a:gsLst>
              <a:gs pos="43000">
                <a:schemeClr val="tx1"/>
              </a:gs>
              <a:gs pos="82000">
                <a:schemeClr val="accent2">
                  <a:lumMod val="97000"/>
                  <a:lumOff val="3000"/>
                </a:schemeClr>
              </a:gs>
              <a:gs pos="100000">
                <a:schemeClr val="accent2"/>
              </a:gs>
            </a:gsLst>
            <a:lin ang="16200000" scaled="1"/>
            <a:tileRect/>
          </a:gradFill>
          <a:prstDash val="solid"/>
        </a:ln>
        <a:effectLst/>
      </dsp:spPr>
      <dsp:style>
        <a:lnRef idx="2">
          <a:scrgbClr r="0" g="0" b="0"/>
        </a:lnRef>
        <a:fillRef idx="1">
          <a:scrgbClr r="0" g="0" b="0"/>
        </a:fillRef>
        <a:effectRef idx="0">
          <a:scrgbClr r="0" g="0" b="0"/>
        </a:effectRef>
        <a:fontRef idx="minor"/>
      </dsp:style>
      <dsp:txBody>
        <a:bodyPr spcFirstLastPara="0" vert="horz" wrap="square" lIns="0" tIns="38100" rIns="0" bIns="38100" numCol="1" spcCol="1270" anchor="ctr" anchorCtr="0">
          <a:noAutofit/>
        </a:bodyPr>
        <a:lstStyle/>
        <a:p>
          <a:pPr lvl="0" algn="ctr" defTabSz="444500">
            <a:lnSpc>
              <a:spcPct val="90000"/>
            </a:lnSpc>
            <a:spcBef>
              <a:spcPct val="0"/>
            </a:spcBef>
            <a:spcAft>
              <a:spcPct val="35000"/>
            </a:spcAft>
          </a:pPr>
          <a:r>
            <a:rPr lang="en-US" altLang="zh-TW" sz="1000" kern="1200" dirty="0" smtClean="0">
              <a:latin typeface="+mn-lt"/>
            </a:rPr>
            <a:t>SUM</a:t>
          </a:r>
          <a:endParaRPr lang="zh-TW" altLang="en-US" sz="1000" kern="1200" dirty="0">
            <a:latin typeface="+mn-lt"/>
          </a:endParaRPr>
        </a:p>
      </dsp:txBody>
      <dsp:txXfrm>
        <a:off x="2578558" y="780196"/>
        <a:ext cx="326985" cy="207635"/>
      </dsp:txXfrm>
    </dsp:sp>
    <dsp:sp modelId="{2A3DE53D-86AE-4EB2-8DA5-DD0781F2E1A4}">
      <dsp:nvSpPr>
        <dsp:cNvPr id="0" name=""/>
        <dsp:cNvSpPr/>
      </dsp:nvSpPr>
      <dsp:spPr>
        <a:xfrm>
          <a:off x="743808" y="1212815"/>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35B696-4088-4185-BCDD-C8AC15CC985B}">
      <dsp:nvSpPr>
        <dsp:cNvPr id="0" name=""/>
        <dsp:cNvSpPr/>
      </dsp:nvSpPr>
      <dsp:spPr>
        <a:xfrm>
          <a:off x="816471" y="1281846"/>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20,000</a:t>
          </a:r>
          <a:r>
            <a:rPr lang="zh-TW" altLang="en-US" sz="1000" kern="1200" baseline="0" dirty="0" smtClean="0">
              <a:latin typeface="+mn-lt"/>
            </a:rPr>
            <a:t>元</a:t>
          </a:r>
          <a:endParaRPr lang="zh-TW" altLang="en-US" sz="1000" kern="1200" baseline="0" dirty="0">
            <a:latin typeface="+mn-lt"/>
          </a:endParaRPr>
        </a:p>
      </dsp:txBody>
      <dsp:txXfrm>
        <a:off x="836743" y="1302118"/>
        <a:ext cx="613426" cy="374727"/>
      </dsp:txXfrm>
    </dsp:sp>
    <dsp:sp modelId="{4E61A0FA-BFBF-4D51-9954-743231C6DDB5}">
      <dsp:nvSpPr>
        <dsp:cNvPr id="0" name=""/>
        <dsp:cNvSpPr/>
      </dsp:nvSpPr>
      <dsp:spPr>
        <a:xfrm>
          <a:off x="743808" y="1818283"/>
          <a:ext cx="653970" cy="415271"/>
        </a:xfrm>
        <a:prstGeom prst="roundRect">
          <a:avLst>
            <a:gd name="adj" fmla="val 10000"/>
          </a:avLst>
        </a:prstGeom>
        <a:solidFill>
          <a:schemeClr val="bg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DA221-6A0E-4B4A-BA7E-E4B43CA971D4}">
      <dsp:nvSpPr>
        <dsp:cNvPr id="0" name=""/>
        <dsp:cNvSpPr/>
      </dsp:nvSpPr>
      <dsp:spPr>
        <a:xfrm>
          <a:off x="816471" y="1887313"/>
          <a:ext cx="653970" cy="415271"/>
        </a:xfrm>
        <a:prstGeom prst="diamond">
          <a:avLst/>
        </a:prstGeom>
        <a:solidFill>
          <a:schemeClr val="lt1">
            <a:alpha val="9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8100" rIns="0" bIns="38100" numCol="1" spcCol="1270" anchor="ctr" anchorCtr="0">
          <a:noAutofit/>
        </a:bodyPr>
        <a:lstStyle/>
        <a:p>
          <a:pPr lvl="0" algn="ctr" defTabSz="444500">
            <a:lnSpc>
              <a:spcPct val="90000"/>
            </a:lnSpc>
            <a:spcBef>
              <a:spcPct val="0"/>
            </a:spcBef>
            <a:spcAft>
              <a:spcPct val="35000"/>
            </a:spcAft>
          </a:pPr>
          <a:r>
            <a:rPr lang="en-US" altLang="zh-TW" sz="1000" kern="1200" dirty="0" smtClean="0">
              <a:latin typeface="+mn-lt"/>
            </a:rPr>
            <a:t>MUL</a:t>
          </a:r>
          <a:endParaRPr lang="zh-TW" altLang="en-US" sz="1000" kern="1200" dirty="0">
            <a:latin typeface="+mn-lt"/>
          </a:endParaRPr>
        </a:p>
      </dsp:txBody>
      <dsp:txXfrm>
        <a:off x="979964" y="1991131"/>
        <a:ext cx="326985" cy="207635"/>
      </dsp:txXfrm>
    </dsp:sp>
    <dsp:sp modelId="{295FF9F0-BF2B-4227-B331-A7286DAC6415}">
      <dsp:nvSpPr>
        <dsp:cNvPr id="0" name=""/>
        <dsp:cNvSpPr/>
      </dsp:nvSpPr>
      <dsp:spPr>
        <a:xfrm>
          <a:off x="344160"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61F4E3-5F01-45C9-8F3F-A7174688C3FD}">
      <dsp:nvSpPr>
        <dsp:cNvPr id="0" name=""/>
        <dsp:cNvSpPr/>
      </dsp:nvSpPr>
      <dsp:spPr>
        <a:xfrm>
          <a:off x="416823"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2</a:t>
          </a:r>
          <a:r>
            <a:rPr lang="zh-TW" altLang="en-US" sz="1000" kern="1200" baseline="0" dirty="0" smtClean="0">
              <a:latin typeface="+mn-lt"/>
            </a:rPr>
            <a:t>疊</a:t>
          </a:r>
          <a:endParaRPr lang="zh-TW" altLang="en-US" sz="1000" kern="1200" baseline="0" dirty="0">
            <a:latin typeface="+mn-lt"/>
          </a:endParaRPr>
        </a:p>
      </dsp:txBody>
      <dsp:txXfrm>
        <a:off x="437095" y="2513052"/>
        <a:ext cx="613426" cy="374727"/>
      </dsp:txXfrm>
    </dsp:sp>
    <dsp:sp modelId="{8EE966EE-7F8D-40AA-831B-31968D78FF6E}">
      <dsp:nvSpPr>
        <dsp:cNvPr id="0" name=""/>
        <dsp:cNvSpPr/>
      </dsp:nvSpPr>
      <dsp:spPr>
        <a:xfrm>
          <a:off x="1143456"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30FD6C-B710-4969-BD79-9FD6F5D022B1}">
      <dsp:nvSpPr>
        <dsp:cNvPr id="0" name=""/>
        <dsp:cNvSpPr/>
      </dsp:nvSpPr>
      <dsp:spPr>
        <a:xfrm>
          <a:off x="1216120"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10,000</a:t>
          </a:r>
          <a:r>
            <a:rPr lang="zh-TW" altLang="en-US" sz="1000" kern="1200" baseline="0" dirty="0" smtClean="0">
              <a:latin typeface="+mn-lt"/>
            </a:rPr>
            <a:t>元鈔票</a:t>
          </a:r>
          <a:endParaRPr lang="zh-TW" altLang="en-US" sz="1000" kern="1200" baseline="0" dirty="0">
            <a:latin typeface="+mn-lt"/>
          </a:endParaRPr>
        </a:p>
      </dsp:txBody>
      <dsp:txXfrm>
        <a:off x="1236392" y="2513052"/>
        <a:ext cx="613426" cy="374727"/>
      </dsp:txXfrm>
    </dsp:sp>
    <dsp:sp modelId="{7A1BB78D-A385-49FC-91E0-2133F6C33828}">
      <dsp:nvSpPr>
        <dsp:cNvPr id="0" name=""/>
        <dsp:cNvSpPr/>
      </dsp:nvSpPr>
      <dsp:spPr>
        <a:xfrm>
          <a:off x="2342402" y="1212815"/>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77057D-FC2B-4C78-A742-E8517E803B38}">
      <dsp:nvSpPr>
        <dsp:cNvPr id="0" name=""/>
        <dsp:cNvSpPr/>
      </dsp:nvSpPr>
      <dsp:spPr>
        <a:xfrm>
          <a:off x="2415065" y="1281846"/>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6,000</a:t>
          </a:r>
          <a:r>
            <a:rPr lang="zh-TW" altLang="en-US" sz="1000" kern="1200" baseline="0" dirty="0" smtClean="0">
              <a:latin typeface="+mn-lt"/>
            </a:rPr>
            <a:t>元</a:t>
          </a:r>
          <a:endParaRPr lang="zh-TW" altLang="en-US" sz="1000" kern="1200" baseline="0" dirty="0">
            <a:latin typeface="+mn-lt"/>
          </a:endParaRPr>
        </a:p>
      </dsp:txBody>
      <dsp:txXfrm>
        <a:off x="2435337" y="1302118"/>
        <a:ext cx="613426" cy="374727"/>
      </dsp:txXfrm>
    </dsp:sp>
    <dsp:sp modelId="{2DB829D6-14F1-4866-B632-0B704C7450DC}">
      <dsp:nvSpPr>
        <dsp:cNvPr id="0" name=""/>
        <dsp:cNvSpPr/>
      </dsp:nvSpPr>
      <dsp:spPr>
        <a:xfrm>
          <a:off x="2342402" y="1818283"/>
          <a:ext cx="653970" cy="415271"/>
        </a:xfrm>
        <a:prstGeom prst="roundRect">
          <a:avLst>
            <a:gd name="adj" fmla="val 10000"/>
          </a:avLst>
        </a:prstGeom>
        <a:solidFill>
          <a:schemeClr val="bg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CBFC00-346A-4A2F-82BC-4EA1D27B46F8}">
      <dsp:nvSpPr>
        <dsp:cNvPr id="0" name=""/>
        <dsp:cNvSpPr/>
      </dsp:nvSpPr>
      <dsp:spPr>
        <a:xfrm>
          <a:off x="2415065" y="1887313"/>
          <a:ext cx="653970" cy="415271"/>
        </a:xfrm>
        <a:prstGeom prst="diamond">
          <a:avLst/>
        </a:prstGeom>
        <a:solidFill>
          <a:schemeClr val="lt1">
            <a:alpha val="9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8100" rIns="0" bIns="38100" numCol="1" spcCol="1270" anchor="ctr" anchorCtr="0">
          <a:noAutofit/>
        </a:bodyPr>
        <a:lstStyle/>
        <a:p>
          <a:pPr lvl="0" algn="ctr" defTabSz="444500">
            <a:lnSpc>
              <a:spcPct val="90000"/>
            </a:lnSpc>
            <a:spcBef>
              <a:spcPct val="0"/>
            </a:spcBef>
            <a:spcAft>
              <a:spcPct val="35000"/>
            </a:spcAft>
          </a:pPr>
          <a:r>
            <a:rPr lang="en-US" altLang="zh-TW" sz="1000" kern="1200" dirty="0" smtClean="0">
              <a:latin typeface="+mn-lt"/>
            </a:rPr>
            <a:t>MUL</a:t>
          </a:r>
          <a:endParaRPr lang="zh-TW" altLang="en-US" sz="1000" kern="1200" dirty="0">
            <a:latin typeface="+mn-lt"/>
          </a:endParaRPr>
        </a:p>
      </dsp:txBody>
      <dsp:txXfrm>
        <a:off x="2578558" y="1991131"/>
        <a:ext cx="326985" cy="207635"/>
      </dsp:txXfrm>
    </dsp:sp>
    <dsp:sp modelId="{A24B4D27-05CE-4043-8221-61F590DC2710}">
      <dsp:nvSpPr>
        <dsp:cNvPr id="0" name=""/>
        <dsp:cNvSpPr/>
      </dsp:nvSpPr>
      <dsp:spPr>
        <a:xfrm>
          <a:off x="1942753"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517D06-7A3F-4F6B-AF5A-73EA4320BA25}">
      <dsp:nvSpPr>
        <dsp:cNvPr id="0" name=""/>
        <dsp:cNvSpPr/>
      </dsp:nvSpPr>
      <dsp:spPr>
        <a:xfrm>
          <a:off x="2015417"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6</a:t>
          </a:r>
          <a:r>
            <a:rPr lang="zh-TW" altLang="en-US" sz="1000" kern="1200" baseline="0" dirty="0" smtClean="0">
              <a:latin typeface="+mn-lt"/>
            </a:rPr>
            <a:t>張</a:t>
          </a:r>
          <a:endParaRPr lang="zh-TW" altLang="en-US" sz="1000" kern="1200" baseline="0" dirty="0">
            <a:latin typeface="+mn-lt"/>
          </a:endParaRPr>
        </a:p>
      </dsp:txBody>
      <dsp:txXfrm>
        <a:off x="2035689" y="2513052"/>
        <a:ext cx="613426" cy="374727"/>
      </dsp:txXfrm>
    </dsp:sp>
    <dsp:sp modelId="{304BCCAA-3FB3-4319-8F63-00987F4675CD}">
      <dsp:nvSpPr>
        <dsp:cNvPr id="0" name=""/>
        <dsp:cNvSpPr/>
      </dsp:nvSpPr>
      <dsp:spPr>
        <a:xfrm>
          <a:off x="2742050"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3FF976-26E8-4963-B3FA-2597FAA21713}">
      <dsp:nvSpPr>
        <dsp:cNvPr id="0" name=""/>
        <dsp:cNvSpPr/>
      </dsp:nvSpPr>
      <dsp:spPr>
        <a:xfrm>
          <a:off x="2814714"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1,000</a:t>
          </a:r>
          <a:r>
            <a:rPr lang="zh-TW" altLang="en-US" sz="1000" kern="1200" baseline="0" dirty="0" smtClean="0">
              <a:latin typeface="+mn-lt"/>
            </a:rPr>
            <a:t>元鈔票</a:t>
          </a:r>
          <a:endParaRPr lang="zh-TW" altLang="en-US" sz="1000" kern="1200" baseline="0" dirty="0">
            <a:latin typeface="+mn-lt"/>
          </a:endParaRPr>
        </a:p>
      </dsp:txBody>
      <dsp:txXfrm>
        <a:off x="2834986" y="2513052"/>
        <a:ext cx="613426" cy="374727"/>
      </dsp:txXfrm>
    </dsp:sp>
    <dsp:sp modelId="{B908FD37-7FCE-4721-9FF7-3E413E4EDCD3}">
      <dsp:nvSpPr>
        <dsp:cNvPr id="0" name=""/>
        <dsp:cNvSpPr/>
      </dsp:nvSpPr>
      <dsp:spPr>
        <a:xfrm>
          <a:off x="3940995" y="1212815"/>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10F2A9-E996-4BBE-A563-0ADDE362CA47}">
      <dsp:nvSpPr>
        <dsp:cNvPr id="0" name=""/>
        <dsp:cNvSpPr/>
      </dsp:nvSpPr>
      <dsp:spPr>
        <a:xfrm>
          <a:off x="4013659" y="1281846"/>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1,300</a:t>
          </a:r>
          <a:r>
            <a:rPr lang="zh-TW" altLang="en-US" sz="1000" kern="1200" baseline="0" dirty="0" smtClean="0">
              <a:latin typeface="+mn-lt"/>
            </a:rPr>
            <a:t>元</a:t>
          </a:r>
          <a:endParaRPr lang="zh-TW" altLang="en-US" sz="1000" kern="1200" baseline="0" dirty="0">
            <a:latin typeface="+mn-lt"/>
          </a:endParaRPr>
        </a:p>
      </dsp:txBody>
      <dsp:txXfrm>
        <a:off x="4033931" y="1302118"/>
        <a:ext cx="613426" cy="374727"/>
      </dsp:txXfrm>
    </dsp:sp>
    <dsp:sp modelId="{75266889-1DA9-4610-B688-A77E27A58C9E}">
      <dsp:nvSpPr>
        <dsp:cNvPr id="0" name=""/>
        <dsp:cNvSpPr/>
      </dsp:nvSpPr>
      <dsp:spPr>
        <a:xfrm>
          <a:off x="3940995" y="1818283"/>
          <a:ext cx="653970" cy="415271"/>
        </a:xfrm>
        <a:prstGeom prst="roundRect">
          <a:avLst>
            <a:gd name="adj" fmla="val 10000"/>
          </a:avLst>
        </a:prstGeom>
        <a:solidFill>
          <a:schemeClr val="bg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2E10C-F236-4B2A-AA97-4BEC6C92AF67}">
      <dsp:nvSpPr>
        <dsp:cNvPr id="0" name=""/>
        <dsp:cNvSpPr/>
      </dsp:nvSpPr>
      <dsp:spPr>
        <a:xfrm>
          <a:off x="4013659" y="1887313"/>
          <a:ext cx="653970" cy="415271"/>
        </a:xfrm>
        <a:prstGeom prst="diamond">
          <a:avLst/>
        </a:prstGeom>
        <a:solidFill>
          <a:schemeClr val="lt1">
            <a:alpha val="9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8100" rIns="0" bIns="38100" numCol="1" spcCol="1270" anchor="ctr" anchorCtr="0">
          <a:noAutofit/>
        </a:bodyPr>
        <a:lstStyle/>
        <a:p>
          <a:pPr lvl="0" algn="ctr" defTabSz="444500">
            <a:lnSpc>
              <a:spcPct val="90000"/>
            </a:lnSpc>
            <a:spcBef>
              <a:spcPct val="0"/>
            </a:spcBef>
            <a:spcAft>
              <a:spcPct val="35000"/>
            </a:spcAft>
          </a:pPr>
          <a:r>
            <a:rPr lang="en-US" altLang="zh-TW" sz="1000" kern="1200" dirty="0" smtClean="0">
              <a:latin typeface="+mn-lt"/>
            </a:rPr>
            <a:t>MUL</a:t>
          </a:r>
          <a:endParaRPr lang="zh-TW" altLang="en-US" sz="1000" kern="1200" dirty="0">
            <a:latin typeface="+mn-lt"/>
          </a:endParaRPr>
        </a:p>
      </dsp:txBody>
      <dsp:txXfrm>
        <a:off x="4177152" y="1991131"/>
        <a:ext cx="326985" cy="207635"/>
      </dsp:txXfrm>
    </dsp:sp>
    <dsp:sp modelId="{EC3A5345-153F-4B48-A6ED-1F6B908FC264}">
      <dsp:nvSpPr>
        <dsp:cNvPr id="0" name=""/>
        <dsp:cNvSpPr/>
      </dsp:nvSpPr>
      <dsp:spPr>
        <a:xfrm>
          <a:off x="3541347"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1B3ED2-C6D6-49D3-BC1E-B08862E4F49E}">
      <dsp:nvSpPr>
        <dsp:cNvPr id="0" name=""/>
        <dsp:cNvSpPr/>
      </dsp:nvSpPr>
      <dsp:spPr>
        <a:xfrm>
          <a:off x="3614010"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13</a:t>
          </a:r>
          <a:r>
            <a:rPr lang="zh-TW" altLang="en-US" sz="1000" kern="1200" baseline="0" dirty="0" smtClean="0">
              <a:latin typeface="+mn-lt"/>
            </a:rPr>
            <a:t>張</a:t>
          </a:r>
          <a:endParaRPr lang="zh-TW" altLang="en-US" sz="1000" kern="1200" baseline="0" dirty="0">
            <a:latin typeface="+mn-lt"/>
          </a:endParaRPr>
        </a:p>
      </dsp:txBody>
      <dsp:txXfrm>
        <a:off x="3634282" y="2513052"/>
        <a:ext cx="613426" cy="374727"/>
      </dsp:txXfrm>
    </dsp:sp>
    <dsp:sp modelId="{E1924FBD-0B8F-430D-AD66-2E6DF76243CF}">
      <dsp:nvSpPr>
        <dsp:cNvPr id="0" name=""/>
        <dsp:cNvSpPr/>
      </dsp:nvSpPr>
      <dsp:spPr>
        <a:xfrm>
          <a:off x="4340644" y="2423750"/>
          <a:ext cx="653970" cy="415271"/>
        </a:xfrm>
        <a:prstGeom prst="roundRect">
          <a:avLst>
            <a:gd name="adj" fmla="val 10000"/>
          </a:avLst>
        </a:prstGeom>
        <a:solidFill>
          <a:schemeClr val="bg1">
            <a:alpha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A5A1CA-7A72-4023-997C-2F644156D82C}">
      <dsp:nvSpPr>
        <dsp:cNvPr id="0" name=""/>
        <dsp:cNvSpPr/>
      </dsp:nvSpPr>
      <dsp:spPr>
        <a:xfrm>
          <a:off x="4413307" y="2492780"/>
          <a:ext cx="653970" cy="415271"/>
        </a:xfrm>
        <a:prstGeom prst="roundRect">
          <a:avLst/>
        </a:prstGeom>
        <a:solidFill>
          <a:schemeClr val="lt1">
            <a:alpha val="90000"/>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altLang="zh-TW" sz="1000" kern="1200" baseline="0" dirty="0" smtClean="0">
              <a:latin typeface="+mn-lt"/>
            </a:rPr>
            <a:t>100</a:t>
          </a:r>
          <a:r>
            <a:rPr lang="zh-TW" altLang="en-US" sz="1000" kern="1200" baseline="0" dirty="0" smtClean="0">
              <a:latin typeface="+mn-lt"/>
            </a:rPr>
            <a:t>元鈔票</a:t>
          </a:r>
          <a:endParaRPr lang="zh-TW" altLang="en-US" sz="1000" kern="1200" baseline="0" dirty="0">
            <a:latin typeface="+mn-lt"/>
          </a:endParaRPr>
        </a:p>
      </dsp:txBody>
      <dsp:txXfrm>
        <a:off x="4433579" y="2513052"/>
        <a:ext cx="613426" cy="3747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93123" y="0"/>
            <a:ext cx="4278842" cy="339884"/>
          </a:xfrm>
          <a:prstGeom prst="rect">
            <a:avLst/>
          </a:prstGeom>
        </p:spPr>
        <p:txBody>
          <a:bodyPr vert="horz" lIns="91440" tIns="45720" rIns="91440" bIns="45720" rtlCol="0"/>
          <a:lstStyle>
            <a:lvl1pPr algn="r">
              <a:defRPr sz="1200"/>
            </a:lvl1pPr>
          </a:lstStyle>
          <a:p>
            <a:fld id="{FBDB9193-A032-954D-A18D-CF6D50887301}" type="datetime1">
              <a:rPr lang="en-US" smtClean="0"/>
              <a:pPr/>
              <a:t>11/13/2015</a:t>
            </a:fld>
            <a:endParaRPr lang="en-US"/>
          </a:p>
        </p:txBody>
      </p:sp>
      <p:sp>
        <p:nvSpPr>
          <p:cNvPr id="4" name="Footer Placeholder 3"/>
          <p:cNvSpPr>
            <a:spLocks noGrp="1"/>
          </p:cNvSpPr>
          <p:nvPr>
            <p:ph type="ftr" sz="quarter" idx="2"/>
          </p:nvPr>
        </p:nvSpPr>
        <p:spPr>
          <a:xfrm>
            <a:off x="0" y="6456612"/>
            <a:ext cx="4278842"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93123" y="6456612"/>
            <a:ext cx="4278842" cy="339884"/>
          </a:xfrm>
          <a:prstGeom prst="rect">
            <a:avLst/>
          </a:prstGeom>
        </p:spPr>
        <p:txBody>
          <a:bodyPr vert="horz" lIns="91440" tIns="45720" rIns="91440" bIns="45720" rtlCol="0" anchor="b"/>
          <a:lstStyle>
            <a:lvl1pPr algn="r">
              <a:defRPr sz="1200"/>
            </a:lvl1pPr>
          </a:lstStyle>
          <a:p>
            <a:fld id="{9A921140-EA19-0E43-A80D-D54B28EE8896}" type="slidenum">
              <a:rPr lang="en-US" smtClean="0"/>
              <a:pPr/>
              <a:t>‹#›</a:t>
            </a:fld>
            <a:endParaRPr lang="en-US"/>
          </a:p>
        </p:txBody>
      </p:sp>
    </p:spTree>
    <p:extLst>
      <p:ext uri="{BB962C8B-B14F-4D97-AF65-F5344CB8AC3E}">
        <p14:creationId xmlns:p14="http://schemas.microsoft.com/office/powerpoint/2010/main" val="3392572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3123" y="0"/>
            <a:ext cx="4278842" cy="339884"/>
          </a:xfrm>
          <a:prstGeom prst="rect">
            <a:avLst/>
          </a:prstGeom>
        </p:spPr>
        <p:txBody>
          <a:bodyPr vert="horz" lIns="91440" tIns="45720" rIns="91440" bIns="45720" rtlCol="0"/>
          <a:lstStyle>
            <a:lvl1pPr algn="r">
              <a:defRPr sz="1200"/>
            </a:lvl1pPr>
          </a:lstStyle>
          <a:p>
            <a:fld id="{CEF57150-AD56-134F-8C91-F323783C062B}" type="datetime1">
              <a:rPr lang="en-US" smtClean="0"/>
              <a:pPr/>
              <a:t>11/13/2015</a:t>
            </a:fld>
            <a:endParaRPr lang="en-US"/>
          </a:p>
        </p:txBody>
      </p:sp>
      <p:sp>
        <p:nvSpPr>
          <p:cNvPr id="4" name="Slide Image Placeholder 3"/>
          <p:cNvSpPr>
            <a:spLocks noGrp="1" noRot="1" noChangeAspect="1"/>
          </p:cNvSpPr>
          <p:nvPr>
            <p:ph type="sldImg" idx="2"/>
          </p:nvPr>
        </p:nvSpPr>
        <p:spPr>
          <a:xfrm>
            <a:off x="3238500" y="509588"/>
            <a:ext cx="3397250"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425" y="3228896"/>
            <a:ext cx="789940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612"/>
            <a:ext cx="4278842"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3123" y="6456612"/>
            <a:ext cx="4278842" cy="339884"/>
          </a:xfrm>
          <a:prstGeom prst="rect">
            <a:avLst/>
          </a:prstGeom>
        </p:spPr>
        <p:txBody>
          <a:bodyPr vert="horz" lIns="91440" tIns="45720" rIns="91440" bIns="45720" rtlCol="0" anchor="b"/>
          <a:lstStyle>
            <a:lvl1pPr algn="r">
              <a:defRPr sz="1200"/>
            </a:lvl1pPr>
          </a:lstStyle>
          <a:p>
            <a:fld id="{F766E4F3-2125-E746-875E-0605562848FA}" type="slidenum">
              <a:rPr lang="en-US" smtClean="0"/>
              <a:pPr/>
              <a:t>‹#›</a:t>
            </a:fld>
            <a:endParaRPr lang="en-US"/>
          </a:p>
        </p:txBody>
      </p:sp>
    </p:spTree>
    <p:extLst>
      <p:ext uri="{BB962C8B-B14F-4D97-AF65-F5344CB8AC3E}">
        <p14:creationId xmlns:p14="http://schemas.microsoft.com/office/powerpoint/2010/main" val="9838236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0</a:t>
            </a:fld>
            <a:endParaRPr lang="en-US"/>
          </a:p>
        </p:txBody>
      </p:sp>
    </p:spTree>
    <p:extLst>
      <p:ext uri="{BB962C8B-B14F-4D97-AF65-F5344CB8AC3E}">
        <p14:creationId xmlns:p14="http://schemas.microsoft.com/office/powerpoint/2010/main" val="232420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23</a:t>
            </a:fld>
            <a:endParaRPr lang="en-US"/>
          </a:p>
        </p:txBody>
      </p:sp>
    </p:spTree>
    <p:extLst>
      <p:ext uri="{BB962C8B-B14F-4D97-AF65-F5344CB8AC3E}">
        <p14:creationId xmlns:p14="http://schemas.microsoft.com/office/powerpoint/2010/main" val="4135697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24</a:t>
            </a:fld>
            <a:endParaRPr lang="en-US"/>
          </a:p>
        </p:txBody>
      </p:sp>
    </p:spTree>
    <p:extLst>
      <p:ext uri="{BB962C8B-B14F-4D97-AF65-F5344CB8AC3E}">
        <p14:creationId xmlns:p14="http://schemas.microsoft.com/office/powerpoint/2010/main" val="321396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25</a:t>
            </a:fld>
            <a:endParaRPr lang="en-US"/>
          </a:p>
        </p:txBody>
      </p:sp>
    </p:spTree>
    <p:extLst>
      <p:ext uri="{BB962C8B-B14F-4D97-AF65-F5344CB8AC3E}">
        <p14:creationId xmlns:p14="http://schemas.microsoft.com/office/powerpoint/2010/main" val="363907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26</a:t>
            </a:fld>
            <a:endParaRPr lang="en-US"/>
          </a:p>
        </p:txBody>
      </p:sp>
    </p:spTree>
    <p:extLst>
      <p:ext uri="{BB962C8B-B14F-4D97-AF65-F5344CB8AC3E}">
        <p14:creationId xmlns:p14="http://schemas.microsoft.com/office/powerpoint/2010/main" val="4200386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27</a:t>
            </a:fld>
            <a:endParaRPr lang="en-US"/>
          </a:p>
        </p:txBody>
      </p:sp>
    </p:spTree>
    <p:extLst>
      <p:ext uri="{BB962C8B-B14F-4D97-AF65-F5344CB8AC3E}">
        <p14:creationId xmlns:p14="http://schemas.microsoft.com/office/powerpoint/2010/main" val="4106126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28</a:t>
            </a:fld>
            <a:endParaRPr lang="en-US"/>
          </a:p>
        </p:txBody>
      </p:sp>
    </p:spTree>
    <p:extLst>
      <p:ext uri="{BB962C8B-B14F-4D97-AF65-F5344CB8AC3E}">
        <p14:creationId xmlns:p14="http://schemas.microsoft.com/office/powerpoint/2010/main" val="286163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29</a:t>
            </a:fld>
            <a:endParaRPr lang="en-US"/>
          </a:p>
        </p:txBody>
      </p:sp>
    </p:spTree>
    <p:extLst>
      <p:ext uri="{BB962C8B-B14F-4D97-AF65-F5344CB8AC3E}">
        <p14:creationId xmlns:p14="http://schemas.microsoft.com/office/powerpoint/2010/main" val="1128663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30</a:t>
            </a:fld>
            <a:endParaRPr lang="en-US"/>
          </a:p>
        </p:txBody>
      </p:sp>
    </p:spTree>
    <p:extLst>
      <p:ext uri="{BB962C8B-B14F-4D97-AF65-F5344CB8AC3E}">
        <p14:creationId xmlns:p14="http://schemas.microsoft.com/office/powerpoint/2010/main" val="2649324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31</a:t>
            </a:fld>
            <a:endParaRPr lang="en-US"/>
          </a:p>
        </p:txBody>
      </p:sp>
    </p:spTree>
    <p:extLst>
      <p:ext uri="{BB962C8B-B14F-4D97-AF65-F5344CB8AC3E}">
        <p14:creationId xmlns:p14="http://schemas.microsoft.com/office/powerpoint/2010/main" val="35581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32</a:t>
            </a:fld>
            <a:endParaRPr lang="en-US"/>
          </a:p>
        </p:txBody>
      </p:sp>
    </p:spTree>
    <p:extLst>
      <p:ext uri="{BB962C8B-B14F-4D97-AF65-F5344CB8AC3E}">
        <p14:creationId xmlns:p14="http://schemas.microsoft.com/office/powerpoint/2010/main" val="100800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C6D72E5-E7FE-4DB2-9081-82FDF11CB220}" type="slidenum">
              <a:rPr lang="en-US" altLang="zh-TW" smtClean="0">
                <a:solidFill>
                  <a:prstClr val="black"/>
                </a:solidFill>
              </a:rPr>
              <a:pPr/>
              <a:t>1</a:t>
            </a:fld>
            <a:endParaRPr lang="en-US" altLang="zh-TW">
              <a:solidFill>
                <a:prstClr val="black"/>
              </a:solidFill>
            </a:endParaRPr>
          </a:p>
        </p:txBody>
      </p:sp>
    </p:spTree>
    <p:extLst>
      <p:ext uri="{BB962C8B-B14F-4D97-AF65-F5344CB8AC3E}">
        <p14:creationId xmlns:p14="http://schemas.microsoft.com/office/powerpoint/2010/main" val="1051680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33</a:t>
            </a:fld>
            <a:endParaRPr lang="en-US"/>
          </a:p>
        </p:txBody>
      </p:sp>
    </p:spTree>
    <p:extLst>
      <p:ext uri="{BB962C8B-B14F-4D97-AF65-F5344CB8AC3E}">
        <p14:creationId xmlns:p14="http://schemas.microsoft.com/office/powerpoint/2010/main" val="4164125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34</a:t>
            </a:fld>
            <a:endParaRPr lang="en-US"/>
          </a:p>
        </p:txBody>
      </p:sp>
    </p:spTree>
    <p:extLst>
      <p:ext uri="{BB962C8B-B14F-4D97-AF65-F5344CB8AC3E}">
        <p14:creationId xmlns:p14="http://schemas.microsoft.com/office/powerpoint/2010/main" val="781500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35</a:t>
            </a:fld>
            <a:endParaRPr lang="en-US"/>
          </a:p>
        </p:txBody>
      </p:sp>
    </p:spTree>
    <p:extLst>
      <p:ext uri="{BB962C8B-B14F-4D97-AF65-F5344CB8AC3E}">
        <p14:creationId xmlns:p14="http://schemas.microsoft.com/office/powerpoint/2010/main" val="2129000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36</a:t>
            </a:fld>
            <a:endParaRPr lang="en-US"/>
          </a:p>
        </p:txBody>
      </p:sp>
    </p:spTree>
    <p:extLst>
      <p:ext uri="{BB962C8B-B14F-4D97-AF65-F5344CB8AC3E}">
        <p14:creationId xmlns:p14="http://schemas.microsoft.com/office/powerpoint/2010/main" val="2486017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37</a:t>
            </a:fld>
            <a:endParaRPr lang="en-US"/>
          </a:p>
        </p:txBody>
      </p:sp>
    </p:spTree>
    <p:extLst>
      <p:ext uri="{BB962C8B-B14F-4D97-AF65-F5344CB8AC3E}">
        <p14:creationId xmlns:p14="http://schemas.microsoft.com/office/powerpoint/2010/main" val="4164125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38</a:t>
            </a:fld>
            <a:endParaRPr lang="en-US"/>
          </a:p>
        </p:txBody>
      </p:sp>
    </p:spTree>
    <p:extLst>
      <p:ext uri="{BB962C8B-B14F-4D97-AF65-F5344CB8AC3E}">
        <p14:creationId xmlns:p14="http://schemas.microsoft.com/office/powerpoint/2010/main" val="781500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39</a:t>
            </a:fld>
            <a:endParaRPr lang="en-US"/>
          </a:p>
        </p:txBody>
      </p:sp>
    </p:spTree>
    <p:extLst>
      <p:ext uri="{BB962C8B-B14F-4D97-AF65-F5344CB8AC3E}">
        <p14:creationId xmlns:p14="http://schemas.microsoft.com/office/powerpoint/2010/main" val="1400200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en-US" altLang="zh-TW" baseline="0" dirty="0" smtClean="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40</a:t>
            </a:fld>
            <a:endParaRPr lang="en-US"/>
          </a:p>
        </p:txBody>
      </p:sp>
    </p:spTree>
    <p:extLst>
      <p:ext uri="{BB962C8B-B14F-4D97-AF65-F5344CB8AC3E}">
        <p14:creationId xmlns:p14="http://schemas.microsoft.com/office/powerpoint/2010/main" val="4233879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43</a:t>
            </a:fld>
            <a:endParaRPr lang="en-US"/>
          </a:p>
        </p:txBody>
      </p:sp>
    </p:spTree>
    <p:extLst>
      <p:ext uri="{BB962C8B-B14F-4D97-AF65-F5344CB8AC3E}">
        <p14:creationId xmlns:p14="http://schemas.microsoft.com/office/powerpoint/2010/main" val="591140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44</a:t>
            </a:fld>
            <a:endParaRPr lang="en-US"/>
          </a:p>
        </p:txBody>
      </p:sp>
    </p:spTree>
    <p:extLst>
      <p:ext uri="{BB962C8B-B14F-4D97-AF65-F5344CB8AC3E}">
        <p14:creationId xmlns:p14="http://schemas.microsoft.com/office/powerpoint/2010/main" val="134549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C6D72E5-E7FE-4DB2-9081-82FDF11CB220}" type="slidenum">
              <a:rPr lang="en-US" altLang="zh-TW" smtClean="0">
                <a:solidFill>
                  <a:prstClr val="black"/>
                </a:solidFill>
              </a:rPr>
              <a:pPr/>
              <a:t>2</a:t>
            </a:fld>
            <a:endParaRPr lang="en-US" altLang="zh-TW">
              <a:solidFill>
                <a:prstClr val="black"/>
              </a:solidFill>
            </a:endParaRPr>
          </a:p>
        </p:txBody>
      </p:sp>
    </p:spTree>
    <p:extLst>
      <p:ext uri="{BB962C8B-B14F-4D97-AF65-F5344CB8AC3E}">
        <p14:creationId xmlns:p14="http://schemas.microsoft.com/office/powerpoint/2010/main" val="2082440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45</a:t>
            </a:fld>
            <a:endParaRPr lang="en-US"/>
          </a:p>
        </p:txBody>
      </p:sp>
    </p:spTree>
    <p:extLst>
      <p:ext uri="{BB962C8B-B14F-4D97-AF65-F5344CB8AC3E}">
        <p14:creationId xmlns:p14="http://schemas.microsoft.com/office/powerpoint/2010/main" val="232592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46</a:t>
            </a:fld>
            <a:endParaRPr lang="en-US"/>
          </a:p>
        </p:txBody>
      </p:sp>
    </p:spTree>
    <p:extLst>
      <p:ext uri="{BB962C8B-B14F-4D97-AF65-F5344CB8AC3E}">
        <p14:creationId xmlns:p14="http://schemas.microsoft.com/office/powerpoint/2010/main" val="1983455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47</a:t>
            </a:fld>
            <a:endParaRPr lang="en-US"/>
          </a:p>
        </p:txBody>
      </p:sp>
    </p:spTree>
    <p:extLst>
      <p:ext uri="{BB962C8B-B14F-4D97-AF65-F5344CB8AC3E}">
        <p14:creationId xmlns:p14="http://schemas.microsoft.com/office/powerpoint/2010/main" val="2018825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48</a:t>
            </a:fld>
            <a:endParaRPr lang="en-US"/>
          </a:p>
        </p:txBody>
      </p:sp>
    </p:spTree>
    <p:extLst>
      <p:ext uri="{BB962C8B-B14F-4D97-AF65-F5344CB8AC3E}">
        <p14:creationId xmlns:p14="http://schemas.microsoft.com/office/powerpoint/2010/main" val="694117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49</a:t>
            </a:fld>
            <a:endParaRPr lang="en-US"/>
          </a:p>
        </p:txBody>
      </p:sp>
    </p:spTree>
    <p:extLst>
      <p:ext uri="{BB962C8B-B14F-4D97-AF65-F5344CB8AC3E}">
        <p14:creationId xmlns:p14="http://schemas.microsoft.com/office/powerpoint/2010/main" val="3880003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50</a:t>
            </a:fld>
            <a:endParaRPr lang="en-US"/>
          </a:p>
        </p:txBody>
      </p:sp>
    </p:spTree>
    <p:extLst>
      <p:ext uri="{BB962C8B-B14F-4D97-AF65-F5344CB8AC3E}">
        <p14:creationId xmlns:p14="http://schemas.microsoft.com/office/powerpoint/2010/main" val="1733115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lang="zh-TW" altLang="en-US" dirty="0" smtClean="0"/>
              <a:t>到</a:t>
            </a:r>
            <a:r>
              <a:rPr lang="en-US" altLang="zh-TW" dirty="0" err="1" smtClean="0"/>
              <a:t>stc</a:t>
            </a:r>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51</a:t>
            </a:fld>
            <a:endParaRPr lang="en-US"/>
          </a:p>
        </p:txBody>
      </p:sp>
    </p:spTree>
    <p:extLst>
      <p:ext uri="{BB962C8B-B14F-4D97-AF65-F5344CB8AC3E}">
        <p14:creationId xmlns:p14="http://schemas.microsoft.com/office/powerpoint/2010/main" val="881381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52</a:t>
            </a:fld>
            <a:endParaRPr lang="en-US"/>
          </a:p>
        </p:txBody>
      </p:sp>
    </p:spTree>
    <p:extLst>
      <p:ext uri="{BB962C8B-B14F-4D97-AF65-F5344CB8AC3E}">
        <p14:creationId xmlns:p14="http://schemas.microsoft.com/office/powerpoint/2010/main" val="1470725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lang="zh-TW" altLang="en-US" dirty="0" smtClean="0"/>
              <a:t>在我們的</a:t>
            </a:r>
            <a:r>
              <a:rPr lang="en-US" altLang="zh-TW" dirty="0" smtClean="0"/>
              <a:t>seed</a:t>
            </a:r>
            <a:r>
              <a:rPr lang="zh-TW" altLang="en-US" dirty="0" smtClean="0"/>
              <a:t> </a:t>
            </a:r>
            <a:r>
              <a:rPr lang="en-US" altLang="zh-TW" dirty="0" smtClean="0"/>
              <a:t>corpus</a:t>
            </a:r>
            <a:r>
              <a:rPr lang="zh-TW" altLang="en-US" dirty="0" smtClean="0"/>
              <a:t>裡面 </a:t>
            </a:r>
            <a:r>
              <a:rPr lang="en-US" altLang="zh-TW" dirty="0" smtClean="0"/>
              <a:t>,</a:t>
            </a:r>
          </a:p>
          <a:p>
            <a:r>
              <a:rPr lang="en-US" altLang="zh-TW" dirty="0" smtClean="0"/>
              <a:t>multiplication</a:t>
            </a:r>
            <a:r>
              <a:rPr lang="zh-TW" altLang="en-US" dirty="0" smtClean="0"/>
              <a:t>和</a:t>
            </a:r>
            <a:r>
              <a:rPr lang="en-US" altLang="zh-TW" dirty="0" smtClean="0"/>
              <a:t>sum</a:t>
            </a:r>
            <a:r>
              <a:rPr lang="zh-TW" altLang="en-US" dirty="0" smtClean="0"/>
              <a:t>佔了較大的比例</a:t>
            </a:r>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53</a:t>
            </a:fld>
            <a:endParaRPr lang="en-US"/>
          </a:p>
        </p:txBody>
      </p:sp>
    </p:spTree>
    <p:extLst>
      <p:ext uri="{BB962C8B-B14F-4D97-AF65-F5344CB8AC3E}">
        <p14:creationId xmlns:p14="http://schemas.microsoft.com/office/powerpoint/2010/main" val="1855930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lang="zh-TW" altLang="en-US" dirty="0" smtClean="0"/>
              <a:t>目前</a:t>
            </a:r>
            <a:r>
              <a:rPr lang="en-US" altLang="zh-TW" dirty="0" err="1" smtClean="0"/>
              <a:t>stc</a:t>
            </a:r>
            <a:r>
              <a:rPr lang="zh-TW" altLang="en-US" dirty="0" smtClean="0"/>
              <a:t> 是採用</a:t>
            </a:r>
            <a:r>
              <a:rPr lang="en-US" altLang="zh-TW" dirty="0" err="1" smtClean="0"/>
              <a:t>svm</a:t>
            </a:r>
            <a:r>
              <a:rPr lang="en-US" altLang="zh-TW" dirty="0" smtClean="0"/>
              <a:t> with linear</a:t>
            </a:r>
            <a:r>
              <a:rPr lang="en-US" altLang="zh-TW" baseline="0" dirty="0" smtClean="0"/>
              <a:t> kernel, </a:t>
            </a:r>
          </a:p>
          <a:p>
            <a:r>
              <a:rPr lang="zh-TW" altLang="en-US" baseline="0" dirty="0" smtClean="0"/>
              <a:t>還有四種不同的</a:t>
            </a:r>
            <a:r>
              <a:rPr lang="en-US" altLang="zh-TW" baseline="0" dirty="0" smtClean="0"/>
              <a:t>feature</a:t>
            </a:r>
            <a:r>
              <a:rPr lang="zh-TW" altLang="en-US" baseline="0" dirty="0" smtClean="0"/>
              <a:t> </a:t>
            </a:r>
            <a:r>
              <a:rPr lang="en-US" altLang="zh-TW" baseline="0" dirty="0" smtClean="0"/>
              <a:t>set</a:t>
            </a:r>
            <a:r>
              <a:rPr lang="zh-TW" altLang="en-US" baseline="0" dirty="0" smtClean="0"/>
              <a:t>下去</a:t>
            </a:r>
            <a:r>
              <a:rPr lang="en-US" altLang="zh-TW" baseline="0" dirty="0" smtClean="0"/>
              <a:t>train,</a:t>
            </a:r>
          </a:p>
          <a:p>
            <a:r>
              <a:rPr lang="zh-TW" altLang="en-US" baseline="0" dirty="0" smtClean="0"/>
              <a:t>像是</a:t>
            </a:r>
            <a:r>
              <a:rPr lang="en-US" altLang="zh-TW" baseline="0" dirty="0" err="1" smtClean="0"/>
              <a:t>unig</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54</a:t>
            </a:fld>
            <a:endParaRPr lang="en-US"/>
          </a:p>
        </p:txBody>
      </p:sp>
    </p:spTree>
    <p:extLst>
      <p:ext uri="{BB962C8B-B14F-4D97-AF65-F5344CB8AC3E}">
        <p14:creationId xmlns:p14="http://schemas.microsoft.com/office/powerpoint/2010/main" val="152738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987425" y="3228895"/>
            <a:ext cx="7899400" cy="3058954"/>
          </a:xfrm>
          <a:prstGeom prst="rect">
            <a:avLst/>
          </a:prstGeom>
        </p:spPr>
        <p:txBody>
          <a:bodyPr>
            <a:normAutofit/>
          </a:bodyPr>
          <a:lstStyle/>
          <a:p>
            <a:endParaRPr lang="zh-CN" altLang="en-US" dirty="0"/>
          </a:p>
        </p:txBody>
      </p:sp>
      <p:sp>
        <p:nvSpPr>
          <p:cNvPr id="4" name="日期占位符 3"/>
          <p:cNvSpPr>
            <a:spLocks noGrp="1"/>
          </p:cNvSpPr>
          <p:nvPr>
            <p:ph type="dt" idx="10"/>
          </p:nvPr>
        </p:nvSpPr>
        <p:spPr/>
        <p:txBody>
          <a:bodyPr/>
          <a:lstStyle/>
          <a:p>
            <a:pPr>
              <a:defRPr/>
            </a:pPr>
            <a:fld id="{C90422DA-0EF1-4071-AF34-4B1A1CDBAEF0}" type="datetime1">
              <a:rPr lang="zh-CN" altLang="en-US" smtClean="0">
                <a:solidFill>
                  <a:prstClr val="black"/>
                </a:solidFill>
              </a:rPr>
              <a:pPr>
                <a:defRPr/>
              </a:pPr>
              <a:t>2015/11/13</a:t>
            </a:fld>
            <a:endParaRPr lang="en-US" altLang="zh-CN">
              <a:solidFill>
                <a:prstClr val="black"/>
              </a:solidFill>
            </a:endParaRPr>
          </a:p>
        </p:txBody>
      </p:sp>
      <p:sp>
        <p:nvSpPr>
          <p:cNvPr id="5" name="灯片编号占位符 4"/>
          <p:cNvSpPr>
            <a:spLocks noGrp="1"/>
          </p:cNvSpPr>
          <p:nvPr>
            <p:ph type="sldNum" sz="quarter" idx="11"/>
          </p:nvPr>
        </p:nvSpPr>
        <p:spPr/>
        <p:txBody>
          <a:bodyPr/>
          <a:lstStyle/>
          <a:p>
            <a:pPr>
              <a:defRPr/>
            </a:pPr>
            <a:fld id="{357621DA-CB3F-4E37-8700-A58F1BCEE215}" type="slidenum">
              <a:rPr lang="zh-CN" altLang="en-US" smtClean="0">
                <a:solidFill>
                  <a:prstClr val="black"/>
                </a:solidFill>
              </a:rPr>
              <a:pPr>
                <a:defRPr/>
              </a:pPr>
              <a:t>13</a:t>
            </a:fld>
            <a:endParaRPr lang="en-US" altLang="zh-CN">
              <a:solidFill>
                <a:prstClr val="black"/>
              </a:solidFill>
            </a:endParaRPr>
          </a:p>
        </p:txBody>
      </p:sp>
    </p:spTree>
    <p:extLst>
      <p:ext uri="{BB962C8B-B14F-4D97-AF65-F5344CB8AC3E}">
        <p14:creationId xmlns:p14="http://schemas.microsoft.com/office/powerpoint/2010/main" val="4183418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lang="zh-TW" altLang="en-US" dirty="0" smtClean="0"/>
              <a:t>目前</a:t>
            </a:r>
            <a:r>
              <a:rPr lang="en-US" altLang="zh-TW" dirty="0" err="1" smtClean="0"/>
              <a:t>stc</a:t>
            </a:r>
            <a:r>
              <a:rPr lang="zh-TW" altLang="en-US" dirty="0" smtClean="0"/>
              <a:t> 是採用</a:t>
            </a:r>
            <a:r>
              <a:rPr lang="en-US" altLang="zh-TW" dirty="0" err="1" smtClean="0"/>
              <a:t>svm</a:t>
            </a:r>
            <a:r>
              <a:rPr lang="en-US" altLang="zh-TW" dirty="0" smtClean="0"/>
              <a:t> with linear</a:t>
            </a:r>
            <a:r>
              <a:rPr lang="en-US" altLang="zh-TW" baseline="0" dirty="0" smtClean="0"/>
              <a:t> kernel, </a:t>
            </a:r>
          </a:p>
          <a:p>
            <a:r>
              <a:rPr lang="zh-TW" altLang="en-US" baseline="0" dirty="0" smtClean="0"/>
              <a:t>還有四種不同的</a:t>
            </a:r>
            <a:r>
              <a:rPr lang="en-US" altLang="zh-TW" baseline="0" dirty="0" smtClean="0"/>
              <a:t>feature</a:t>
            </a:r>
            <a:r>
              <a:rPr lang="zh-TW" altLang="en-US" baseline="0" dirty="0" smtClean="0"/>
              <a:t> </a:t>
            </a:r>
            <a:r>
              <a:rPr lang="en-US" altLang="zh-TW" baseline="0" dirty="0" smtClean="0"/>
              <a:t>set</a:t>
            </a:r>
            <a:r>
              <a:rPr lang="zh-TW" altLang="en-US" baseline="0" dirty="0" smtClean="0"/>
              <a:t>下去</a:t>
            </a:r>
            <a:r>
              <a:rPr lang="en-US" altLang="zh-TW" baseline="0" dirty="0" smtClean="0"/>
              <a:t>train,</a:t>
            </a:r>
          </a:p>
          <a:p>
            <a:r>
              <a:rPr lang="zh-TW" altLang="en-US" baseline="0" dirty="0" smtClean="0"/>
              <a:t>像是</a:t>
            </a:r>
            <a:r>
              <a:rPr lang="en-US" altLang="zh-TW" baseline="0" dirty="0" err="1" smtClean="0"/>
              <a:t>unig</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55</a:t>
            </a:fld>
            <a:endParaRPr lang="en-US"/>
          </a:p>
        </p:txBody>
      </p:sp>
    </p:spTree>
    <p:extLst>
      <p:ext uri="{BB962C8B-B14F-4D97-AF65-F5344CB8AC3E}">
        <p14:creationId xmlns:p14="http://schemas.microsoft.com/office/powerpoint/2010/main" val="3923344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lang="zh-TW" altLang="en-US" dirty="0" smtClean="0"/>
              <a:t>在</a:t>
            </a:r>
            <a:r>
              <a:rPr lang="en-US" altLang="zh-TW" dirty="0" err="1" smtClean="0"/>
              <a:t>lfc</a:t>
            </a:r>
            <a:r>
              <a:rPr lang="zh-TW" altLang="en-US" dirty="0" smtClean="0"/>
              <a:t> 有很多的</a:t>
            </a:r>
            <a:r>
              <a:rPr lang="en-US" altLang="zh-TW" dirty="0" smtClean="0"/>
              <a:t>math</a:t>
            </a:r>
            <a:r>
              <a:rPr lang="zh-TW" altLang="en-US" dirty="0" smtClean="0"/>
              <a:t> </a:t>
            </a:r>
            <a:r>
              <a:rPr lang="en-US" altLang="zh-TW" dirty="0" smtClean="0"/>
              <a:t>concepts</a:t>
            </a:r>
          </a:p>
          <a:p>
            <a:r>
              <a:rPr lang="zh-TW" altLang="en-US" dirty="0" smtClean="0"/>
              <a:t>利入</a:t>
            </a:r>
            <a:r>
              <a:rPr lang="en-US" altLang="zh-TW" dirty="0" smtClean="0"/>
              <a:t>quantity,</a:t>
            </a:r>
            <a:r>
              <a:rPr lang="zh-TW" altLang="en-US" dirty="0" smtClean="0"/>
              <a:t> 舉個例子</a:t>
            </a:r>
            <a:r>
              <a:rPr lang="en-US" altLang="zh-TW" dirty="0" smtClean="0"/>
              <a:t>, 300</a:t>
            </a:r>
            <a:r>
              <a:rPr lang="zh-TW" altLang="en-US" dirty="0" smtClean="0"/>
              <a:t>朵玫瑰</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57</a:t>
            </a:fld>
            <a:endParaRPr lang="en-US"/>
          </a:p>
        </p:txBody>
      </p:sp>
    </p:spTree>
    <p:extLst>
      <p:ext uri="{BB962C8B-B14F-4D97-AF65-F5344CB8AC3E}">
        <p14:creationId xmlns:p14="http://schemas.microsoft.com/office/powerpoint/2010/main" val="3758083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58</a:t>
            </a:fld>
            <a:endParaRPr lang="en-US"/>
          </a:p>
        </p:txBody>
      </p:sp>
    </p:spTree>
    <p:extLst>
      <p:ext uri="{BB962C8B-B14F-4D97-AF65-F5344CB8AC3E}">
        <p14:creationId xmlns:p14="http://schemas.microsoft.com/office/powerpoint/2010/main" val="908882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en-US" altLang="zh-TW" baseline="0" dirty="0" smtClean="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59</a:t>
            </a:fld>
            <a:endParaRPr lang="en-US"/>
          </a:p>
        </p:txBody>
      </p:sp>
    </p:spTree>
    <p:extLst>
      <p:ext uri="{BB962C8B-B14F-4D97-AF65-F5344CB8AC3E}">
        <p14:creationId xmlns:p14="http://schemas.microsoft.com/office/powerpoint/2010/main" val="42633980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en-US" altLang="zh-TW" baseline="0" dirty="0" smtClean="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60</a:t>
            </a:fld>
            <a:endParaRPr lang="en-US"/>
          </a:p>
        </p:txBody>
      </p:sp>
    </p:spTree>
    <p:extLst>
      <p:ext uri="{BB962C8B-B14F-4D97-AF65-F5344CB8AC3E}">
        <p14:creationId xmlns:p14="http://schemas.microsoft.com/office/powerpoint/2010/main" val="1182072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61</a:t>
            </a:fld>
            <a:endParaRPr lang="en-US"/>
          </a:p>
        </p:txBody>
      </p:sp>
    </p:spTree>
    <p:extLst>
      <p:ext uri="{BB962C8B-B14F-4D97-AF65-F5344CB8AC3E}">
        <p14:creationId xmlns:p14="http://schemas.microsoft.com/office/powerpoint/2010/main" val="2233502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62</a:t>
            </a:fld>
            <a:endParaRPr lang="en-US"/>
          </a:p>
        </p:txBody>
      </p:sp>
    </p:spTree>
    <p:extLst>
      <p:ext uri="{BB962C8B-B14F-4D97-AF65-F5344CB8AC3E}">
        <p14:creationId xmlns:p14="http://schemas.microsoft.com/office/powerpoint/2010/main" val="294181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lang="zh-TW" altLang="en-US" dirty="0" smtClean="0"/>
              <a:t>在</a:t>
            </a:r>
            <a:r>
              <a:rPr lang="en-US" altLang="zh-TW" dirty="0" err="1" smtClean="0"/>
              <a:t>ie</a:t>
            </a:r>
            <a:r>
              <a:rPr lang="zh-TW" altLang="en-US" dirty="0" smtClean="0"/>
              <a:t> 用來</a:t>
            </a:r>
            <a:r>
              <a:rPr lang="en-US" altLang="zh-TW" dirty="0" smtClean="0"/>
              <a:t>solve</a:t>
            </a:r>
            <a:r>
              <a:rPr lang="zh-TW" altLang="en-US" dirty="0" smtClean="0"/>
              <a:t> </a:t>
            </a:r>
            <a:r>
              <a:rPr lang="en-US" altLang="zh-TW" dirty="0" err="1" smtClean="0"/>
              <a:t>mwp</a:t>
            </a:r>
            <a:r>
              <a:rPr lang="zh-TW" altLang="en-US" dirty="0" smtClean="0"/>
              <a:t> </a:t>
            </a:r>
            <a:endParaRPr lang="en-US" altLang="zh-TW" dirty="0" smtClean="0"/>
          </a:p>
          <a:p>
            <a:r>
              <a:rPr lang="zh-TW" altLang="en-US" dirty="0" smtClean="0"/>
              <a:t>他有幾個</a:t>
            </a:r>
            <a:r>
              <a:rPr lang="en-US" altLang="zh-TW" dirty="0" smtClean="0"/>
              <a:t>goals</a:t>
            </a:r>
          </a:p>
          <a:p>
            <a:r>
              <a:rPr lang="zh-TW" altLang="en-US" dirty="0" smtClean="0"/>
              <a:t>像是提供</a:t>
            </a:r>
            <a:r>
              <a:rPr lang="en-US" altLang="zh-TW" dirty="0" smtClean="0"/>
              <a:t>operation</a:t>
            </a:r>
            <a:r>
              <a:rPr lang="zh-TW" altLang="en-US" dirty="0" smtClean="0"/>
              <a:t> </a:t>
            </a:r>
            <a:r>
              <a:rPr lang="en-US" altLang="zh-TW" dirty="0" smtClean="0"/>
              <a:t>utilities, </a:t>
            </a:r>
            <a:r>
              <a:rPr lang="zh-TW" altLang="en-US" dirty="0" smtClean="0"/>
              <a:t>根據相關的</a:t>
            </a:r>
            <a:r>
              <a:rPr lang="en-US" altLang="zh-TW" dirty="0" smtClean="0"/>
              <a:t>fact</a:t>
            </a:r>
            <a:r>
              <a:rPr lang="zh-TW" altLang="en-US" dirty="0" smtClean="0"/>
              <a:t>找到</a:t>
            </a:r>
            <a:r>
              <a:rPr lang="en-US" altLang="zh-TW" dirty="0" err="1" smtClean="0"/>
              <a:t>ans</a:t>
            </a:r>
            <a:endParaRPr lang="en-US" altLang="zh-TW" dirty="0" smtClean="0"/>
          </a:p>
          <a:p>
            <a:r>
              <a:rPr lang="zh-TW" altLang="en-US" dirty="0" smtClean="0"/>
              <a:t>產生新的</a:t>
            </a:r>
            <a:r>
              <a:rPr lang="en-US" altLang="zh-TW" dirty="0" smtClean="0"/>
              <a:t>fact</a:t>
            </a:r>
          </a:p>
          <a:p>
            <a:r>
              <a:rPr lang="zh-TW" altLang="en-US" dirty="0" smtClean="0"/>
              <a:t>做</a:t>
            </a:r>
            <a:r>
              <a:rPr lang="en-US" altLang="zh-TW" dirty="0" smtClean="0"/>
              <a:t>logic</a:t>
            </a:r>
            <a:r>
              <a:rPr lang="zh-TW" altLang="en-US" dirty="0" smtClean="0"/>
              <a:t> </a:t>
            </a:r>
            <a:r>
              <a:rPr lang="en-US" altLang="zh-TW" dirty="0" smtClean="0"/>
              <a:t>binding</a:t>
            </a:r>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65</a:t>
            </a:fld>
            <a:endParaRPr lang="en-US"/>
          </a:p>
        </p:txBody>
      </p:sp>
    </p:spTree>
    <p:extLst>
      <p:ext uri="{BB962C8B-B14F-4D97-AF65-F5344CB8AC3E}">
        <p14:creationId xmlns:p14="http://schemas.microsoft.com/office/powerpoint/2010/main" val="2549713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lang="zh-TW" altLang="en-US" dirty="0" smtClean="0"/>
              <a:t>這樣的一個</a:t>
            </a:r>
            <a:r>
              <a:rPr lang="en-US" altLang="zh-TW" dirty="0" err="1" smtClean="0"/>
              <a:t>mwp</a:t>
            </a:r>
            <a:r>
              <a:rPr lang="zh-TW" altLang="en-US" dirty="0" smtClean="0"/>
              <a:t> </a:t>
            </a:r>
            <a:r>
              <a:rPr lang="en-US" altLang="zh-TW" dirty="0" smtClean="0"/>
              <a:t>,</a:t>
            </a:r>
            <a:r>
              <a:rPr lang="zh-TW" altLang="en-US" dirty="0" smtClean="0"/>
              <a:t> </a:t>
            </a:r>
            <a:r>
              <a:rPr lang="en-US" altLang="zh-TW" dirty="0" err="1" smtClean="0"/>
              <a:t>ie</a:t>
            </a:r>
            <a:r>
              <a:rPr lang="en-US" altLang="zh-TW" baseline="0" dirty="0" smtClean="0"/>
              <a:t> </a:t>
            </a:r>
            <a:r>
              <a:rPr lang="zh-TW" altLang="en-US" baseline="0" dirty="0" smtClean="0"/>
              <a:t>根據</a:t>
            </a:r>
            <a:r>
              <a:rPr lang="en-US" altLang="zh-TW" baseline="0" dirty="0" err="1" smtClean="0"/>
              <a:t>lfc</a:t>
            </a:r>
            <a:r>
              <a:rPr lang="zh-TW" altLang="en-US" baseline="0" dirty="0" smtClean="0"/>
              <a:t> 產生的</a:t>
            </a:r>
            <a:r>
              <a:rPr lang="en-US" altLang="zh-TW" baseline="0" dirty="0" smtClean="0"/>
              <a:t>fact</a:t>
            </a:r>
            <a:r>
              <a:rPr lang="zh-TW" altLang="en-US" baseline="0" dirty="0" smtClean="0"/>
              <a:t>做</a:t>
            </a:r>
            <a:r>
              <a:rPr lang="en-US" altLang="zh-TW" baseline="0" dirty="0" smtClean="0"/>
              <a:t>binding</a:t>
            </a:r>
            <a:r>
              <a:rPr lang="zh-TW" altLang="en-US" baseline="0" dirty="0" smtClean="0"/>
              <a:t> </a:t>
            </a:r>
            <a:endParaRPr lang="en-US" altLang="zh-TW" baseline="0" dirty="0" smtClean="0"/>
          </a:p>
          <a:p>
            <a:r>
              <a:rPr lang="zh-TW" altLang="en-US" baseline="0" dirty="0" smtClean="0"/>
              <a:t>可以看到  最後問的是 </a:t>
            </a:r>
            <a:r>
              <a:rPr lang="en-US" altLang="zh-TW" baseline="0" dirty="0" smtClean="0"/>
              <a:t>“</a:t>
            </a:r>
            <a:r>
              <a:rPr lang="zh-TW" altLang="en-US" baseline="0" dirty="0" smtClean="0"/>
              <a:t>賣出</a:t>
            </a:r>
            <a:r>
              <a:rPr lang="en-US" altLang="zh-TW" baseline="0" dirty="0" smtClean="0"/>
              <a:t>, </a:t>
            </a:r>
            <a:r>
              <a:rPr lang="zh-TW" altLang="en-US" baseline="0" dirty="0" smtClean="0"/>
              <a:t>花店</a:t>
            </a:r>
            <a:r>
              <a:rPr lang="en-US" altLang="zh-TW" baseline="0" dirty="0" smtClean="0"/>
              <a:t>”</a:t>
            </a:r>
          </a:p>
          <a:p>
            <a:r>
              <a:rPr lang="en-US" altLang="zh-TW" baseline="0" dirty="0" err="1" smtClean="0"/>
              <a:t>Ie</a:t>
            </a:r>
            <a:r>
              <a:rPr lang="en-US" altLang="zh-TW" baseline="0" dirty="0" smtClean="0"/>
              <a:t> </a:t>
            </a:r>
            <a:r>
              <a:rPr lang="zh-TW" altLang="en-US" baseline="0" dirty="0" smtClean="0"/>
              <a:t>在座</a:t>
            </a:r>
            <a:r>
              <a:rPr lang="en-US" altLang="zh-TW" baseline="0" dirty="0" smtClean="0"/>
              <a:t>binding</a:t>
            </a:r>
            <a:r>
              <a:rPr lang="zh-TW" altLang="en-US" baseline="0" dirty="0" smtClean="0"/>
              <a:t> 就不會去找到 不相關的 </a:t>
            </a:r>
            <a:r>
              <a:rPr lang="en-US" altLang="zh-TW" baseline="0" dirty="0" smtClean="0"/>
              <a:t>quantity</a:t>
            </a:r>
            <a:r>
              <a:rPr lang="zh-TW" altLang="en-US" baseline="0" dirty="0" smtClean="0"/>
              <a:t> </a:t>
            </a:r>
            <a:r>
              <a:rPr lang="en-US" altLang="zh-TW" baseline="0" dirty="0" smtClean="0"/>
              <a:t>(</a:t>
            </a:r>
            <a:r>
              <a:rPr lang="zh-TW" altLang="en-US" baseline="0" dirty="0" smtClean="0"/>
              <a:t>進貨</a:t>
            </a:r>
            <a:r>
              <a:rPr lang="en-US" altLang="zh-TW" baseline="0" dirty="0" smtClean="0"/>
              <a:t>)</a:t>
            </a:r>
            <a:r>
              <a:rPr lang="zh-TW" altLang="en-US" baseline="0" dirty="0" smtClean="0"/>
              <a:t> 可以</a:t>
            </a:r>
            <a:r>
              <a:rPr lang="en-US" altLang="zh-TW" baseline="0" dirty="0" smtClean="0"/>
              <a:t>filter</a:t>
            </a:r>
            <a:r>
              <a:rPr lang="zh-TW" altLang="en-US" baseline="0" dirty="0" smtClean="0"/>
              <a:t>掉 </a:t>
            </a:r>
            <a:r>
              <a:rPr lang="en-US" altLang="zh-TW" baseline="0" smtClean="0"/>
              <a:t>irrelevant </a:t>
            </a:r>
            <a:r>
              <a:rPr lang="en-US" altLang="zh-TW" baseline="0" dirty="0" smtClean="0"/>
              <a:t>information</a:t>
            </a:r>
          </a:p>
          <a:p>
            <a:r>
              <a:rPr lang="zh-TW" altLang="en-US" baseline="0" dirty="0" smtClean="0"/>
              <a:t>相較於 以前的</a:t>
            </a:r>
            <a:r>
              <a:rPr lang="en-US" altLang="zh-TW" baseline="0" dirty="0" smtClean="0"/>
              <a:t>work, </a:t>
            </a:r>
            <a:r>
              <a:rPr lang="zh-TW" altLang="en-US" baseline="0" dirty="0" smtClean="0"/>
              <a:t>不知道這些</a:t>
            </a:r>
            <a:r>
              <a:rPr lang="en-US" altLang="zh-TW" baseline="0" dirty="0" smtClean="0"/>
              <a:t>attribute,</a:t>
            </a:r>
            <a:r>
              <a:rPr lang="zh-TW" altLang="en-US" baseline="0" dirty="0" smtClean="0"/>
              <a:t> 就可能會把</a:t>
            </a:r>
            <a:r>
              <a:rPr lang="en-US" altLang="zh-TW" baseline="0" dirty="0" smtClean="0"/>
              <a:t>irrelevant</a:t>
            </a:r>
            <a:r>
              <a:rPr lang="zh-TW" altLang="en-US" baseline="0" dirty="0" smtClean="0"/>
              <a:t> </a:t>
            </a:r>
            <a:r>
              <a:rPr lang="en-US" altLang="zh-TW" baseline="0" dirty="0" smtClean="0"/>
              <a:t>quantity</a:t>
            </a:r>
            <a:r>
              <a:rPr lang="zh-TW" altLang="en-US" baseline="0" dirty="0" smtClean="0"/>
              <a:t> 來做計算</a:t>
            </a:r>
            <a:r>
              <a:rPr lang="en-US" altLang="zh-TW" baseline="0" dirty="0" smtClean="0"/>
              <a:t>.</a:t>
            </a:r>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66</a:t>
            </a:fld>
            <a:endParaRPr lang="en-US"/>
          </a:p>
        </p:txBody>
      </p:sp>
    </p:spTree>
    <p:extLst>
      <p:ext uri="{BB962C8B-B14F-4D97-AF65-F5344CB8AC3E}">
        <p14:creationId xmlns:p14="http://schemas.microsoft.com/office/powerpoint/2010/main" val="2902451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lang="en-US" altLang="zh-TW" dirty="0" err="1" smtClean="0"/>
              <a:t>Ie</a:t>
            </a:r>
            <a:r>
              <a:rPr lang="en-US" altLang="zh-TW" dirty="0" smtClean="0"/>
              <a:t> </a:t>
            </a:r>
            <a:r>
              <a:rPr lang="zh-TW" altLang="en-US" dirty="0" smtClean="0"/>
              <a:t>還會根據</a:t>
            </a:r>
            <a:r>
              <a:rPr lang="en-US" altLang="zh-TW" dirty="0" err="1" smtClean="0"/>
              <a:t>lfc</a:t>
            </a:r>
            <a:r>
              <a:rPr lang="en-US" altLang="zh-TW" dirty="0" smtClean="0"/>
              <a:t> </a:t>
            </a:r>
            <a:r>
              <a:rPr lang="zh-TW" altLang="en-US" dirty="0" smtClean="0"/>
              <a:t>給的</a:t>
            </a:r>
            <a:r>
              <a:rPr lang="en-US" altLang="zh-TW" dirty="0" smtClean="0"/>
              <a:t>fact</a:t>
            </a:r>
            <a:r>
              <a:rPr lang="zh-TW" altLang="en-US" dirty="0" smtClean="0"/>
              <a:t> 產生新的</a:t>
            </a:r>
            <a:r>
              <a:rPr lang="en-US" altLang="zh-TW" dirty="0" smtClean="0"/>
              <a:t>fact,</a:t>
            </a:r>
          </a:p>
          <a:p>
            <a:r>
              <a:rPr lang="en-US" altLang="zh-TW" baseline="0" dirty="0" smtClean="0"/>
              <a:t> </a:t>
            </a:r>
            <a:r>
              <a:rPr lang="zh-TW" altLang="en-US" baseline="0" dirty="0" smtClean="0"/>
              <a:t>像是</a:t>
            </a:r>
            <a:r>
              <a:rPr lang="en-US" altLang="zh-TW" baseline="0" dirty="0" smtClean="0"/>
              <a:t>”</a:t>
            </a:r>
            <a:r>
              <a:rPr lang="en-US" altLang="zh-TW"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3</a:t>
            </a:r>
            <a:r>
              <a:rPr lang="zh-TW" altLang="zh-TW"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本</a:t>
            </a:r>
            <a:r>
              <a:rPr lang="en-US" altLang="zh-TW"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329</a:t>
            </a:r>
            <a:r>
              <a:rPr lang="zh-TW" altLang="zh-TW"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元</a:t>
            </a:r>
            <a:r>
              <a:rPr lang="en-US" altLang="zh-TW"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p>
          <a:p>
            <a:r>
              <a:rPr lang="zh-TW" altLang="en-US"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在</a:t>
            </a:r>
            <a:r>
              <a:rPr lang="en-US" altLang="zh-TW" sz="1200" dirty="0" err="1"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lfc</a:t>
            </a:r>
            <a:r>
              <a:rPr lang="en-US" altLang="zh-TW"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會得到的</a:t>
            </a:r>
            <a:r>
              <a:rPr lang="en-US" altLang="zh-TW"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fact</a:t>
            </a:r>
            <a:r>
              <a:rPr lang="zh-TW" altLang="en-US"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就是 </a:t>
            </a:r>
            <a:r>
              <a:rPr lang="en-US" altLang="zh-TW"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q1…….q2……</a:t>
            </a:r>
          </a:p>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67</a:t>
            </a:fld>
            <a:endParaRPr lang="en-US"/>
          </a:p>
        </p:txBody>
      </p:sp>
    </p:spTree>
    <p:extLst>
      <p:ext uri="{BB962C8B-B14F-4D97-AF65-F5344CB8AC3E}">
        <p14:creationId xmlns:p14="http://schemas.microsoft.com/office/powerpoint/2010/main" val="349125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p:sp>
      <p:sp>
        <p:nvSpPr>
          <p:cNvPr id="8195" name="备注占位符 2"/>
          <p:cNvSpPr>
            <a:spLocks noGrp="1"/>
          </p:cNvSpPr>
          <p:nvPr>
            <p:ph type="body" idx="1"/>
          </p:nvPr>
        </p:nvSpPr>
        <p:spPr bwMode="auto">
          <a:xfrm>
            <a:off x="987425" y="3228895"/>
            <a:ext cx="7899400" cy="3058954"/>
          </a:xfrm>
          <a:prstGeom prst="rect">
            <a:avLst/>
          </a:prstGeom>
          <a:noFill/>
          <a:ln>
            <a:miter lim="800000"/>
            <a:headEnd/>
            <a:tailEnd/>
          </a:ln>
        </p:spPr>
        <p:txBody>
          <a:bodyPr/>
          <a:lstStyle/>
          <a:p>
            <a:r>
              <a:rPr lang="zh-CN" altLang="en-US" smtClean="0"/>
              <a:t>类人答题过程</a:t>
            </a:r>
            <a:r>
              <a:rPr lang="en-US" altLang="zh-CN" smtClean="0"/>
              <a:t>-</a:t>
            </a:r>
            <a:r>
              <a:rPr lang="zh-CN" altLang="en-US" smtClean="0"/>
              <a:t>即像中学生一样的解题过程。</a:t>
            </a:r>
          </a:p>
        </p:txBody>
      </p:sp>
      <p:sp>
        <p:nvSpPr>
          <p:cNvPr id="8196" name="日期占位符 3"/>
          <p:cNvSpPr>
            <a:spLocks noGrp="1"/>
          </p:cNvSpPr>
          <p:nvPr>
            <p:ph type="dt" sz="quarter" idx="1"/>
          </p:nvPr>
        </p:nvSpPr>
        <p:spPr>
          <a:noFill/>
        </p:spPr>
        <p:txBody>
          <a:bodyPr/>
          <a:lstStyle/>
          <a:p>
            <a:fld id="{28C7C5EA-B8EB-45C9-ADB5-232377017882}" type="datetime1">
              <a:rPr lang="zh-CN" altLang="en-US" smtClean="0">
                <a:solidFill>
                  <a:prstClr val="black"/>
                </a:solidFill>
              </a:rPr>
              <a:pPr/>
              <a:t>2015/11/13</a:t>
            </a:fld>
            <a:endParaRPr lang="en-US" altLang="zh-CN" smtClean="0">
              <a:solidFill>
                <a:prstClr val="black"/>
              </a:solidFill>
            </a:endParaRPr>
          </a:p>
        </p:txBody>
      </p:sp>
      <p:sp>
        <p:nvSpPr>
          <p:cNvPr id="8197" name="灯片编号占位符 4"/>
          <p:cNvSpPr>
            <a:spLocks noGrp="1"/>
          </p:cNvSpPr>
          <p:nvPr>
            <p:ph type="sldNum" sz="quarter" idx="5"/>
          </p:nvPr>
        </p:nvSpPr>
        <p:spPr>
          <a:noFill/>
        </p:spPr>
        <p:txBody>
          <a:bodyPr/>
          <a:lstStyle/>
          <a:p>
            <a:fld id="{2C72DD20-2670-400D-AF8C-AFA3B01C182B}" type="slidenum">
              <a:rPr lang="zh-CN" altLang="en-US">
                <a:solidFill>
                  <a:prstClr val="black"/>
                </a:solidFill>
              </a:rPr>
              <a:pPr/>
              <a:t>14</a:t>
            </a:fld>
            <a:endParaRPr lang="en-US" altLang="zh-CN">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lang="zh-TW" altLang="en-US" dirty="0" smtClean="0"/>
              <a:t>有些問題</a:t>
            </a:r>
            <a:r>
              <a:rPr lang="en-US" altLang="zh-TW" dirty="0" smtClean="0"/>
              <a:t>, </a:t>
            </a:r>
            <a:r>
              <a:rPr lang="zh-TW" altLang="en-US" dirty="0" smtClean="0"/>
              <a:t>在</a:t>
            </a:r>
            <a:r>
              <a:rPr lang="en-US" altLang="zh-TW" dirty="0" smtClean="0"/>
              <a:t>q</a:t>
            </a:r>
            <a:r>
              <a:rPr lang="zh-TW" altLang="en-US" dirty="0" smtClean="0"/>
              <a:t>的</a:t>
            </a:r>
            <a:r>
              <a:rPr lang="en-US" altLang="zh-TW" dirty="0" smtClean="0"/>
              <a:t>verb</a:t>
            </a:r>
            <a:r>
              <a:rPr lang="zh-TW" altLang="en-US" dirty="0" smtClean="0"/>
              <a:t> 和 </a:t>
            </a:r>
            <a:r>
              <a:rPr lang="en-US" altLang="zh-TW" dirty="0" smtClean="0"/>
              <a:t>body </a:t>
            </a:r>
            <a:r>
              <a:rPr lang="zh-TW" altLang="en-US" dirty="0" smtClean="0"/>
              <a:t>的</a:t>
            </a:r>
            <a:r>
              <a:rPr lang="en-US" altLang="zh-TW" dirty="0" smtClean="0"/>
              <a:t>verb</a:t>
            </a:r>
            <a:r>
              <a:rPr lang="zh-TW" altLang="en-US" dirty="0" smtClean="0"/>
              <a:t> 不一樣</a:t>
            </a:r>
            <a:r>
              <a:rPr lang="en-US" altLang="zh-TW" dirty="0" smtClean="0"/>
              <a:t>, </a:t>
            </a:r>
            <a:r>
              <a:rPr lang="zh-TW" altLang="en-US" dirty="0" smtClean="0"/>
              <a:t>在</a:t>
            </a:r>
            <a:r>
              <a:rPr lang="en-US" altLang="zh-TW" dirty="0" smtClean="0"/>
              <a:t>binding</a:t>
            </a:r>
            <a:r>
              <a:rPr lang="zh-TW" altLang="en-US" dirty="0" smtClean="0"/>
              <a:t> 的時候可能會</a:t>
            </a:r>
            <a:r>
              <a:rPr lang="en-US" altLang="zh-TW" dirty="0" smtClean="0"/>
              <a:t>miss</a:t>
            </a:r>
            <a:r>
              <a:rPr lang="en-US" altLang="zh-TW" baseline="0" dirty="0" smtClean="0"/>
              <a:t> match</a:t>
            </a:r>
          </a:p>
          <a:p>
            <a:r>
              <a:rPr lang="zh-TW" altLang="en-US" baseline="0" dirty="0" smtClean="0"/>
              <a:t>例如</a:t>
            </a:r>
            <a:r>
              <a:rPr lang="en-US" altLang="zh-TW" baseline="0" dirty="0" smtClean="0"/>
              <a:t>, </a:t>
            </a:r>
            <a:r>
              <a:rPr lang="zh-TW" altLang="en-US" baseline="0" dirty="0" smtClean="0"/>
              <a:t>因為</a:t>
            </a:r>
            <a:r>
              <a:rPr lang="en-US" altLang="zh-TW" baseline="0" dirty="0" smtClean="0"/>
              <a:t>”</a:t>
            </a:r>
            <a:r>
              <a:rPr lang="zh-TW" altLang="en-US" baseline="0" dirty="0" smtClean="0"/>
              <a:t>買</a:t>
            </a:r>
            <a:r>
              <a:rPr lang="en-US" altLang="zh-TW" baseline="0" dirty="0" smtClean="0"/>
              <a:t>”</a:t>
            </a:r>
            <a:r>
              <a:rPr lang="zh-TW" altLang="en-US" baseline="0" dirty="0" smtClean="0"/>
              <a:t> </a:t>
            </a:r>
            <a:r>
              <a:rPr lang="en-US" altLang="zh-TW" baseline="0" dirty="0" smtClean="0"/>
              <a:t>,  </a:t>
            </a:r>
            <a:r>
              <a:rPr lang="zh-TW" altLang="en-US" baseline="0" dirty="0" smtClean="0"/>
              <a:t>所以要</a:t>
            </a:r>
            <a:r>
              <a:rPr lang="en-US" altLang="zh-TW" baseline="0" dirty="0" smtClean="0"/>
              <a:t>”</a:t>
            </a:r>
            <a:r>
              <a:rPr lang="zh-TW" altLang="en-US" baseline="0" dirty="0" smtClean="0"/>
              <a:t>付</a:t>
            </a:r>
            <a:r>
              <a:rPr lang="en-US" altLang="zh-TW" baseline="0" dirty="0" smtClean="0"/>
              <a:t>”</a:t>
            </a:r>
            <a:r>
              <a:rPr lang="zh-TW" altLang="en-US" baseline="0" dirty="0" smtClean="0"/>
              <a:t>  </a:t>
            </a:r>
            <a:r>
              <a:rPr lang="en-US" altLang="zh-TW" baseline="0" dirty="0" err="1" smtClean="0"/>
              <a:t>ie</a:t>
            </a:r>
            <a:r>
              <a:rPr lang="en-US" altLang="zh-TW" baseline="0" dirty="0" smtClean="0"/>
              <a:t> </a:t>
            </a:r>
            <a:r>
              <a:rPr lang="zh-TW" altLang="en-US" baseline="0" dirty="0" smtClean="0"/>
              <a:t>必須要了解 </a:t>
            </a:r>
            <a:r>
              <a:rPr lang="en-US" altLang="zh-TW" baseline="0" dirty="0" smtClean="0"/>
              <a:t>verb</a:t>
            </a:r>
            <a:r>
              <a:rPr lang="zh-TW" altLang="en-US" baseline="0" dirty="0" smtClean="0"/>
              <a:t>之間存在有意義的關係</a:t>
            </a:r>
            <a:r>
              <a:rPr lang="en-US" altLang="zh-TW" baseline="0" dirty="0" smtClean="0"/>
              <a:t>, </a:t>
            </a:r>
            <a:r>
              <a:rPr lang="zh-TW" altLang="en-US" baseline="0" dirty="0" smtClean="0"/>
              <a:t>用</a:t>
            </a:r>
            <a:r>
              <a:rPr lang="en-US" altLang="zh-TW" baseline="0" dirty="0" smtClean="0"/>
              <a:t>v</a:t>
            </a:r>
            <a:r>
              <a:rPr lang="zh-TW" altLang="en-US" baseline="0" dirty="0" smtClean="0"/>
              <a:t> </a:t>
            </a:r>
            <a:r>
              <a:rPr lang="en-US" altLang="zh-TW" baseline="0" dirty="0" smtClean="0"/>
              <a:t>e</a:t>
            </a:r>
            <a:r>
              <a:rPr lang="zh-TW" altLang="en-US" baseline="0" dirty="0" smtClean="0"/>
              <a:t> </a:t>
            </a:r>
            <a:endParaRPr lang="en-US" altLang="zh-TW" baseline="0" dirty="0" smtClean="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68</a:t>
            </a:fld>
            <a:endParaRPr lang="en-US"/>
          </a:p>
        </p:txBody>
      </p:sp>
    </p:spTree>
    <p:extLst>
      <p:ext uri="{BB962C8B-B14F-4D97-AF65-F5344CB8AC3E}">
        <p14:creationId xmlns:p14="http://schemas.microsoft.com/office/powerpoint/2010/main" val="3385396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另外</a:t>
            </a:r>
            <a:r>
              <a:rPr lang="en-US" altLang="zh-TW" dirty="0" err="1" smtClean="0"/>
              <a:t>lfc</a:t>
            </a:r>
            <a:r>
              <a:rPr lang="en-US" altLang="zh-TW" dirty="0" smtClean="0"/>
              <a:t> </a:t>
            </a:r>
            <a:r>
              <a:rPr lang="zh-TW" altLang="en-US" dirty="0" smtClean="0"/>
              <a:t>還會根據</a:t>
            </a:r>
            <a:r>
              <a:rPr lang="en-US" altLang="zh-TW" dirty="0" err="1" smtClean="0"/>
              <a:t>stc</a:t>
            </a:r>
            <a:r>
              <a:rPr lang="en-US" altLang="zh-TW" dirty="0" smtClean="0"/>
              <a:t> </a:t>
            </a:r>
            <a:r>
              <a:rPr lang="zh-TW" altLang="en-US" dirty="0" smtClean="0"/>
              <a:t>所給的</a:t>
            </a:r>
            <a:r>
              <a:rPr lang="en-US" altLang="zh-TW" dirty="0" smtClean="0"/>
              <a:t>type</a:t>
            </a:r>
            <a:r>
              <a:rPr lang="zh-TW" altLang="en-US" dirty="0" smtClean="0"/>
              <a:t> </a:t>
            </a:r>
            <a:endParaRPr lang="en-US" altLang="zh-TW" dirty="0" smtClean="0"/>
          </a:p>
          <a:p>
            <a:r>
              <a:rPr lang="zh-TW" altLang="en-US" dirty="0" smtClean="0"/>
              <a:t>找到</a:t>
            </a:r>
            <a:r>
              <a:rPr lang="en-US" altLang="zh-TW" dirty="0" smtClean="0"/>
              <a:t>operation utilities </a:t>
            </a:r>
            <a:r>
              <a:rPr lang="zh-TW" altLang="en-US" dirty="0" smtClean="0"/>
              <a:t>的</a:t>
            </a:r>
            <a:r>
              <a:rPr lang="en-US" altLang="zh-TW" dirty="0" smtClean="0"/>
              <a:t>argument. </a:t>
            </a:r>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70</a:t>
            </a:fld>
            <a:endParaRPr lang="en-US"/>
          </a:p>
        </p:txBody>
      </p:sp>
    </p:spTree>
    <p:extLst>
      <p:ext uri="{BB962C8B-B14F-4D97-AF65-F5344CB8AC3E}">
        <p14:creationId xmlns:p14="http://schemas.microsoft.com/office/powerpoint/2010/main" val="2233502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另外</a:t>
            </a:r>
            <a:r>
              <a:rPr lang="en-US" altLang="zh-TW" dirty="0" err="1" smtClean="0"/>
              <a:t>lfc</a:t>
            </a:r>
            <a:r>
              <a:rPr lang="en-US" altLang="zh-TW" dirty="0" smtClean="0"/>
              <a:t> </a:t>
            </a:r>
            <a:r>
              <a:rPr lang="zh-TW" altLang="en-US" dirty="0" smtClean="0"/>
              <a:t>還會根據</a:t>
            </a:r>
            <a:r>
              <a:rPr lang="en-US" altLang="zh-TW" dirty="0" err="1" smtClean="0"/>
              <a:t>stc</a:t>
            </a:r>
            <a:r>
              <a:rPr lang="en-US" altLang="zh-TW" dirty="0" smtClean="0"/>
              <a:t> </a:t>
            </a:r>
            <a:r>
              <a:rPr lang="zh-TW" altLang="en-US" dirty="0" smtClean="0"/>
              <a:t>所給的</a:t>
            </a:r>
            <a:r>
              <a:rPr lang="en-US" altLang="zh-TW" dirty="0" smtClean="0"/>
              <a:t>type</a:t>
            </a:r>
            <a:r>
              <a:rPr lang="zh-TW" altLang="en-US" dirty="0" smtClean="0"/>
              <a:t> </a:t>
            </a:r>
            <a:endParaRPr lang="en-US" altLang="zh-TW" dirty="0" smtClean="0"/>
          </a:p>
          <a:p>
            <a:r>
              <a:rPr lang="zh-TW" altLang="en-US" dirty="0" smtClean="0"/>
              <a:t>找到</a:t>
            </a:r>
            <a:r>
              <a:rPr lang="en-US" altLang="zh-TW" dirty="0" smtClean="0"/>
              <a:t>operation utilities </a:t>
            </a:r>
            <a:r>
              <a:rPr lang="zh-TW" altLang="en-US" dirty="0" smtClean="0"/>
              <a:t>的</a:t>
            </a:r>
            <a:r>
              <a:rPr lang="en-US" altLang="zh-TW" dirty="0" smtClean="0"/>
              <a:t>argument. </a:t>
            </a:r>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71</a:t>
            </a:fld>
            <a:endParaRPr lang="en-US"/>
          </a:p>
        </p:txBody>
      </p:sp>
    </p:spTree>
    <p:extLst>
      <p:ext uri="{BB962C8B-B14F-4D97-AF65-F5344CB8AC3E}">
        <p14:creationId xmlns:p14="http://schemas.microsoft.com/office/powerpoint/2010/main" val="22335023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另外</a:t>
            </a:r>
            <a:r>
              <a:rPr lang="en-US" altLang="zh-TW" dirty="0" err="1" smtClean="0"/>
              <a:t>lfc</a:t>
            </a:r>
            <a:r>
              <a:rPr lang="en-US" altLang="zh-TW" dirty="0" smtClean="0"/>
              <a:t> </a:t>
            </a:r>
            <a:r>
              <a:rPr lang="zh-TW" altLang="en-US" dirty="0" smtClean="0"/>
              <a:t>還會根據</a:t>
            </a:r>
            <a:r>
              <a:rPr lang="en-US" altLang="zh-TW" dirty="0" err="1" smtClean="0"/>
              <a:t>stc</a:t>
            </a:r>
            <a:r>
              <a:rPr lang="en-US" altLang="zh-TW" dirty="0" smtClean="0"/>
              <a:t> </a:t>
            </a:r>
            <a:r>
              <a:rPr lang="zh-TW" altLang="en-US" dirty="0" smtClean="0"/>
              <a:t>所給的</a:t>
            </a:r>
            <a:r>
              <a:rPr lang="en-US" altLang="zh-TW" dirty="0" smtClean="0"/>
              <a:t>type</a:t>
            </a:r>
            <a:r>
              <a:rPr lang="zh-TW" altLang="en-US" dirty="0" smtClean="0"/>
              <a:t> </a:t>
            </a:r>
            <a:endParaRPr lang="en-US" altLang="zh-TW" dirty="0" smtClean="0"/>
          </a:p>
          <a:p>
            <a:r>
              <a:rPr lang="zh-TW" altLang="en-US" dirty="0" smtClean="0"/>
              <a:t>找到</a:t>
            </a:r>
            <a:r>
              <a:rPr lang="en-US" altLang="zh-TW" dirty="0" smtClean="0"/>
              <a:t>operation utilities </a:t>
            </a:r>
            <a:r>
              <a:rPr lang="zh-TW" altLang="en-US" dirty="0" smtClean="0"/>
              <a:t>的</a:t>
            </a:r>
            <a:r>
              <a:rPr lang="en-US" altLang="zh-TW" dirty="0" smtClean="0"/>
              <a:t>argument. </a:t>
            </a:r>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72</a:t>
            </a:fld>
            <a:endParaRPr lang="en-US"/>
          </a:p>
        </p:txBody>
      </p:sp>
    </p:spTree>
    <p:extLst>
      <p:ext uri="{BB962C8B-B14F-4D97-AF65-F5344CB8AC3E}">
        <p14:creationId xmlns:p14="http://schemas.microsoft.com/office/powerpoint/2010/main" val="2233502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另外</a:t>
            </a:r>
            <a:r>
              <a:rPr lang="en-US" altLang="zh-TW" dirty="0" err="1" smtClean="0"/>
              <a:t>lfc</a:t>
            </a:r>
            <a:r>
              <a:rPr lang="en-US" altLang="zh-TW" dirty="0" smtClean="0"/>
              <a:t> </a:t>
            </a:r>
            <a:r>
              <a:rPr lang="zh-TW" altLang="en-US" dirty="0" smtClean="0"/>
              <a:t>還會根據</a:t>
            </a:r>
            <a:r>
              <a:rPr lang="en-US" altLang="zh-TW" dirty="0" err="1" smtClean="0"/>
              <a:t>stc</a:t>
            </a:r>
            <a:r>
              <a:rPr lang="en-US" altLang="zh-TW" dirty="0" smtClean="0"/>
              <a:t> </a:t>
            </a:r>
            <a:r>
              <a:rPr lang="zh-TW" altLang="en-US" dirty="0" smtClean="0"/>
              <a:t>所給的</a:t>
            </a:r>
            <a:r>
              <a:rPr lang="en-US" altLang="zh-TW" dirty="0" smtClean="0"/>
              <a:t>type</a:t>
            </a:r>
            <a:r>
              <a:rPr lang="zh-TW" altLang="en-US" dirty="0" smtClean="0"/>
              <a:t> </a:t>
            </a:r>
            <a:endParaRPr lang="en-US" altLang="zh-TW" dirty="0" smtClean="0"/>
          </a:p>
          <a:p>
            <a:r>
              <a:rPr lang="zh-TW" altLang="en-US" dirty="0" smtClean="0"/>
              <a:t>找到</a:t>
            </a:r>
            <a:r>
              <a:rPr lang="en-US" altLang="zh-TW" dirty="0" smtClean="0"/>
              <a:t>operation utilities </a:t>
            </a:r>
            <a:r>
              <a:rPr lang="zh-TW" altLang="en-US" dirty="0" smtClean="0"/>
              <a:t>的</a:t>
            </a:r>
            <a:r>
              <a:rPr lang="en-US" altLang="zh-TW" dirty="0" smtClean="0"/>
              <a:t>argument. </a:t>
            </a:r>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73</a:t>
            </a:fld>
            <a:endParaRPr lang="en-US"/>
          </a:p>
        </p:txBody>
      </p:sp>
    </p:spTree>
    <p:extLst>
      <p:ext uri="{BB962C8B-B14F-4D97-AF65-F5344CB8AC3E}">
        <p14:creationId xmlns:p14="http://schemas.microsoft.com/office/powerpoint/2010/main" val="2233502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另外</a:t>
            </a:r>
            <a:r>
              <a:rPr lang="en-US" altLang="zh-TW" dirty="0" err="1" smtClean="0"/>
              <a:t>lfc</a:t>
            </a:r>
            <a:r>
              <a:rPr lang="en-US" altLang="zh-TW" dirty="0" smtClean="0"/>
              <a:t> </a:t>
            </a:r>
            <a:r>
              <a:rPr lang="zh-TW" altLang="en-US" dirty="0" smtClean="0"/>
              <a:t>還會根據</a:t>
            </a:r>
            <a:r>
              <a:rPr lang="en-US" altLang="zh-TW" dirty="0" err="1" smtClean="0"/>
              <a:t>stc</a:t>
            </a:r>
            <a:r>
              <a:rPr lang="en-US" altLang="zh-TW" dirty="0" smtClean="0"/>
              <a:t> </a:t>
            </a:r>
            <a:r>
              <a:rPr lang="zh-TW" altLang="en-US" dirty="0" smtClean="0"/>
              <a:t>所給的</a:t>
            </a:r>
            <a:r>
              <a:rPr lang="en-US" altLang="zh-TW" dirty="0" smtClean="0"/>
              <a:t>type</a:t>
            </a:r>
            <a:r>
              <a:rPr lang="zh-TW" altLang="en-US" dirty="0" smtClean="0"/>
              <a:t> </a:t>
            </a:r>
            <a:endParaRPr lang="en-US" altLang="zh-TW" dirty="0" smtClean="0"/>
          </a:p>
          <a:p>
            <a:r>
              <a:rPr lang="zh-TW" altLang="en-US" dirty="0" smtClean="0"/>
              <a:t>找到</a:t>
            </a:r>
            <a:r>
              <a:rPr lang="en-US" altLang="zh-TW" dirty="0" smtClean="0"/>
              <a:t>operation utilities </a:t>
            </a:r>
            <a:r>
              <a:rPr lang="zh-TW" altLang="en-US" dirty="0" smtClean="0"/>
              <a:t>的</a:t>
            </a:r>
            <a:r>
              <a:rPr lang="en-US" altLang="zh-TW" dirty="0" smtClean="0"/>
              <a:t>argument. </a:t>
            </a:r>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74</a:t>
            </a:fld>
            <a:endParaRPr lang="en-US"/>
          </a:p>
        </p:txBody>
      </p:sp>
    </p:spTree>
    <p:extLst>
      <p:ext uri="{BB962C8B-B14F-4D97-AF65-F5344CB8AC3E}">
        <p14:creationId xmlns:p14="http://schemas.microsoft.com/office/powerpoint/2010/main" val="2233502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75</a:t>
            </a:fld>
            <a:endParaRPr lang="en-US"/>
          </a:p>
        </p:txBody>
      </p:sp>
    </p:spTree>
    <p:extLst>
      <p:ext uri="{BB962C8B-B14F-4D97-AF65-F5344CB8AC3E}">
        <p14:creationId xmlns:p14="http://schemas.microsoft.com/office/powerpoint/2010/main" val="1149793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Figure 3 shows the block diagram of our proposed EG. </a:t>
            </a:r>
          </a:p>
          <a:p>
            <a:r>
              <a:rPr kumimoji="1" lang="en-US" altLang="zh-TW" sz="1200" b="1" i="0" kern="1200" dirty="0" smtClean="0">
                <a:solidFill>
                  <a:srgbClr val="FF0000"/>
                </a:solidFill>
                <a:effectLst/>
                <a:latin typeface="Arial" panose="020B0604020202020204" pitchFamily="34" charset="0"/>
                <a:ea typeface="新細明體" panose="02020500000000000000" pitchFamily="18" charset="-120"/>
                <a:cs typeface="+mn-cs"/>
              </a:rPr>
              <a:t>First</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the Inference Engine generates the answer and its associated reasoning chain for the given math problem. To ease the operation of the EG, we first convert the given reasoning chain into its corresponding</a:t>
            </a:r>
            <a:r>
              <a:rPr kumimoji="1" lang="en-US" altLang="zh-TW" sz="1200" i="0" kern="1200" baseline="0" dirty="0" smtClean="0">
                <a:solidFill>
                  <a:schemeClr val="tx1"/>
                </a:solidFill>
                <a:effectLst/>
                <a:latin typeface="Arial" panose="020B0604020202020204" pitchFamily="34" charset="0"/>
                <a:ea typeface="新細明體" panose="02020500000000000000" pitchFamily="18" charset="-120"/>
                <a:cs typeface="+mn-cs"/>
              </a:rPr>
              <a:t>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Explanation </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Tree (shown at Figure 5) to center on each operator appearing in the MWP (which is convenient to perform sentence segmentation later). </a:t>
            </a:r>
          </a:p>
          <a:p>
            <a:r>
              <a:rPr kumimoji="1" lang="en-US" altLang="zh-TW" sz="1200" b="1" i="1" kern="1200" dirty="0" smtClean="0">
                <a:solidFill>
                  <a:schemeClr val="tx1"/>
                </a:solidFill>
                <a:effectLst/>
                <a:latin typeface="Arial" panose="020B0604020202020204" pitchFamily="34" charset="0"/>
                <a:ea typeface="新細明體" panose="02020500000000000000" pitchFamily="18" charset="-120"/>
                <a:cs typeface="+mn-cs"/>
              </a:rPr>
              <a:t>Next,</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the Explanation Tree will be fed as input of Discourse Planner. The last stage is the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Function Word Insertion &amp;</a:t>
            </a:r>
            <a:r>
              <a:rPr kumimoji="1" lang="en-US" altLang="zh-TW" sz="1200" i="0" kern="1200" baseline="0" dirty="0" smtClean="0">
                <a:solidFill>
                  <a:schemeClr val="tx1"/>
                </a:solidFill>
                <a:effectLst/>
                <a:latin typeface="Arial" panose="020B0604020202020204" pitchFamily="34" charset="0"/>
                <a:ea typeface="新細明體" panose="02020500000000000000" pitchFamily="18" charset="-120"/>
                <a:cs typeface="+mn-cs"/>
              </a:rPr>
              <a:t>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Ordering Module</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which inserts the necessary functional words to the segmented sentences (resulted from Discourse Planner) and generates the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Explanation Texts</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fld id="{7C6D72E5-E7FE-4DB2-9081-82FDF11CB220}" type="slidenum">
              <a:rPr lang="en-US" altLang="zh-TW" smtClean="0"/>
              <a:pPr/>
              <a:t>76</a:t>
            </a:fld>
            <a:endParaRPr lang="en-US" altLang="zh-TW"/>
          </a:p>
        </p:txBody>
      </p:sp>
    </p:spTree>
    <p:extLst>
      <p:ext uri="{BB962C8B-B14F-4D97-AF65-F5344CB8AC3E}">
        <p14:creationId xmlns:p14="http://schemas.microsoft.com/office/powerpoint/2010/main" val="26249912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Figure shows that three sets of facts are originated from the 2nd body sentence (indicated by three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S2 </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nodes). Each set contains a corresponding quantity-fact (e.g.,</a:t>
            </a:r>
            <a:b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b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q1</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a:t>
            </a:r>
            <a:r>
              <a:rPr kumimoji="1" lang="zh-TW" altLang="en-US" sz="1200" i="0" kern="1200" dirty="0" smtClean="0">
                <a:solidFill>
                  <a:schemeClr val="tx1"/>
                </a:solidFill>
                <a:effectLst/>
                <a:latin typeface="Arial" panose="020B0604020202020204" pitchFamily="34" charset="0"/>
                <a:ea typeface="新細明體" panose="02020500000000000000" pitchFamily="18" charset="-120"/>
                <a:cs typeface="+mn-cs"/>
              </a:rPr>
              <a:t>疊</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q2</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a:t>
            </a:r>
            <a:r>
              <a:rPr kumimoji="1" lang="zh-TW" altLang="en-US" sz="1200" i="0" kern="1200" dirty="0" smtClean="0">
                <a:solidFill>
                  <a:schemeClr val="tx1"/>
                </a:solidFill>
                <a:effectLst/>
                <a:latin typeface="Arial" panose="020B0604020202020204" pitchFamily="34" charset="0"/>
                <a:ea typeface="新細明體" panose="02020500000000000000" pitchFamily="18" charset="-120"/>
                <a:cs typeface="+mn-cs"/>
              </a:rPr>
              <a:t>元</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and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q3</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a:t>
            </a:r>
            <a:r>
              <a:rPr kumimoji="1" lang="zh-TW" altLang="en-US" sz="1200" i="0" kern="1200" dirty="0" smtClean="0">
                <a:solidFill>
                  <a:schemeClr val="tx1"/>
                </a:solidFill>
                <a:effectLst/>
                <a:latin typeface="Arial" panose="020B0604020202020204" pitchFamily="34" charset="0"/>
                <a:ea typeface="新細明體" panose="02020500000000000000" pitchFamily="18" charset="-120"/>
                <a:cs typeface="+mn-cs"/>
              </a:rPr>
              <a:t>張</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and its associated object (e.g.,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n1</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n2</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and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n3</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For example, the first set (the left most one) contains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q1</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a:t>
            </a:r>
            <a:r>
              <a:rPr kumimoji="1" lang="zh-TW" altLang="en-US" sz="1200" i="0" kern="1200" dirty="0" smtClean="0">
                <a:solidFill>
                  <a:schemeClr val="tx1"/>
                </a:solidFill>
                <a:effectLst/>
                <a:latin typeface="Arial" panose="020B0604020202020204" pitchFamily="34" charset="0"/>
                <a:ea typeface="新細明體" panose="02020500000000000000" pitchFamily="18" charset="-120"/>
                <a:cs typeface="+mn-cs"/>
              </a:rPr>
              <a:t>疊</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(for “2 </a:t>
            </a:r>
            <a:r>
              <a:rPr kumimoji="1" lang="zh-TW" altLang="en-US" sz="1200" i="0" kern="1200" dirty="0" smtClean="0">
                <a:solidFill>
                  <a:schemeClr val="tx1"/>
                </a:solidFill>
                <a:effectLst/>
                <a:latin typeface="Arial" panose="020B0604020202020204" pitchFamily="34" charset="0"/>
                <a:ea typeface="新細明體" panose="02020500000000000000" pitchFamily="18" charset="-120"/>
                <a:cs typeface="+mn-cs"/>
              </a:rPr>
              <a:t>疊”</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and </a:t>
            </a:r>
            <a:r>
              <a:rPr kumimoji="1" lang="en-US" altLang="zh-TW" sz="1200" i="1" kern="1200" dirty="0" smtClean="0">
                <a:solidFill>
                  <a:schemeClr val="tx1"/>
                </a:solidFill>
                <a:effectLst/>
                <a:latin typeface="Arial" panose="020B0604020202020204" pitchFamily="34" charset="0"/>
                <a:ea typeface="新細明體" panose="02020500000000000000" pitchFamily="18" charset="-120"/>
                <a:cs typeface="+mn-cs"/>
              </a:rPr>
              <a:t>n1 </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(for “</a:t>
            </a:r>
            <a:r>
              <a:rPr kumimoji="1" lang="zh-TW" altLang="en-US" sz="1200" i="0" kern="1200" dirty="0" smtClean="0">
                <a:solidFill>
                  <a:schemeClr val="tx1"/>
                </a:solidFill>
                <a:effectLst/>
                <a:latin typeface="Arial" panose="020B0604020202020204" pitchFamily="34" charset="0"/>
                <a:ea typeface="新細明體" panose="02020500000000000000" pitchFamily="18" charset="-120"/>
                <a:cs typeface="+mn-cs"/>
              </a:rPr>
              <a:t>一萬元鈔票”</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This figure also shows that the outputs of three IE-Multiplication operators (i.e., “20,000 </a:t>
            </a:r>
            <a:r>
              <a:rPr kumimoji="1" lang="zh-TW" altLang="en-US" sz="1200" i="0" kern="1200" dirty="0" smtClean="0">
                <a:solidFill>
                  <a:schemeClr val="tx1"/>
                </a:solidFill>
                <a:effectLst/>
                <a:latin typeface="Arial" panose="020B0604020202020204" pitchFamily="34" charset="0"/>
                <a:ea typeface="新細明體" panose="02020500000000000000" pitchFamily="18" charset="-120"/>
                <a:cs typeface="+mn-cs"/>
              </a:rPr>
              <a:t>元”</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“6,000 </a:t>
            </a:r>
            <a:r>
              <a:rPr kumimoji="1" lang="zh-TW" altLang="en-US" sz="1200" i="0" kern="1200" dirty="0" smtClean="0">
                <a:solidFill>
                  <a:schemeClr val="tx1"/>
                </a:solidFill>
                <a:effectLst/>
                <a:latin typeface="Arial" panose="020B0604020202020204" pitchFamily="34" charset="0"/>
                <a:ea typeface="新細明體" panose="02020500000000000000" pitchFamily="18" charset="-120"/>
                <a:cs typeface="+mn-cs"/>
              </a:rPr>
              <a:t>元”</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and “1,300 </a:t>
            </a:r>
            <a:r>
              <a:rPr kumimoji="1" lang="zh-TW" altLang="en-US" sz="1200" i="0" kern="1200" dirty="0" smtClean="0">
                <a:solidFill>
                  <a:schemeClr val="tx1"/>
                </a:solidFill>
                <a:effectLst/>
                <a:latin typeface="Arial" panose="020B0604020202020204" pitchFamily="34" charset="0"/>
                <a:ea typeface="新細明體" panose="02020500000000000000" pitchFamily="18" charset="-120"/>
                <a:cs typeface="+mn-cs"/>
              </a:rPr>
              <a:t>元”</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 will be fed into the last LFC-Sum to get the final desired result “27,300 </a:t>
            </a:r>
            <a:r>
              <a:rPr kumimoji="1" lang="zh-TW" altLang="en-US" sz="1200" i="0" kern="1200" dirty="0" smtClean="0">
                <a:solidFill>
                  <a:schemeClr val="tx1"/>
                </a:solidFill>
                <a:effectLst/>
                <a:latin typeface="Arial" panose="020B0604020202020204" pitchFamily="34" charset="0"/>
                <a:ea typeface="新細明體" panose="02020500000000000000" pitchFamily="18" charset="-120"/>
                <a:cs typeface="+mn-cs"/>
              </a:rPr>
              <a:t>元” </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(denoted by the “</a:t>
            </a:r>
            <a:r>
              <a:rPr kumimoji="1" lang="en-US" altLang="zh-TW" sz="1200" i="0" kern="1200" dirty="0" err="1" smtClean="0">
                <a:solidFill>
                  <a:schemeClr val="tx1"/>
                </a:solidFill>
                <a:effectLst/>
                <a:latin typeface="Arial" panose="020B0604020202020204" pitchFamily="34" charset="0"/>
                <a:ea typeface="新細明體" panose="02020500000000000000" pitchFamily="18" charset="-120"/>
                <a:cs typeface="+mn-cs"/>
              </a:rPr>
              <a:t>Ans</a:t>
            </a:r>
            <a: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t>(SUM)” node in the figure).</a:t>
            </a:r>
            <a:br>
              <a:rPr kumimoji="1" lang="en-US" altLang="zh-TW" sz="1200" i="0" kern="1200" dirty="0" smtClean="0">
                <a:solidFill>
                  <a:schemeClr val="tx1"/>
                </a:solidFill>
                <a:effectLst/>
                <a:latin typeface="Arial" panose="020B0604020202020204" pitchFamily="34" charset="0"/>
                <a:ea typeface="新細明體" panose="02020500000000000000" pitchFamily="18" charset="-120"/>
                <a:cs typeface="+mn-cs"/>
              </a:rPr>
            </a:br>
            <a:endParaRPr lang="zh-TW" altLang="en-US" dirty="0"/>
          </a:p>
        </p:txBody>
      </p:sp>
      <p:sp>
        <p:nvSpPr>
          <p:cNvPr id="4" name="投影片編號版面配置區 3"/>
          <p:cNvSpPr>
            <a:spLocks noGrp="1"/>
          </p:cNvSpPr>
          <p:nvPr>
            <p:ph type="sldNum" sz="quarter" idx="10"/>
          </p:nvPr>
        </p:nvSpPr>
        <p:spPr/>
        <p:txBody>
          <a:bodyPr/>
          <a:lstStyle/>
          <a:p>
            <a:fld id="{7C6D72E5-E7FE-4DB2-9081-82FDF11CB220}" type="slidenum">
              <a:rPr lang="en-US" altLang="zh-TW" smtClean="0"/>
              <a:pPr/>
              <a:t>77</a:t>
            </a:fld>
            <a:endParaRPr lang="en-US" altLang="zh-TW"/>
          </a:p>
        </p:txBody>
      </p:sp>
    </p:spTree>
    <p:extLst>
      <p:ext uri="{BB962C8B-B14F-4D97-AF65-F5344CB8AC3E}">
        <p14:creationId xmlns:p14="http://schemas.microsoft.com/office/powerpoint/2010/main" val="3963317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r>
              <a:rPr lang="zh-TW" altLang="en-US" dirty="0" smtClean="0"/>
              <a:t>付怎麼來的要記得講</a:t>
            </a:r>
            <a:endParaRPr lang="zh-TW" altLang="en-US" dirty="0"/>
          </a:p>
        </p:txBody>
      </p:sp>
      <p:sp>
        <p:nvSpPr>
          <p:cNvPr id="4" name="投影片編號版面配置區 3"/>
          <p:cNvSpPr>
            <a:spLocks noGrp="1"/>
          </p:cNvSpPr>
          <p:nvPr>
            <p:ph type="sldNum" sz="quarter" idx="10"/>
          </p:nvPr>
        </p:nvSpPr>
        <p:spPr/>
        <p:txBody>
          <a:bodyPr/>
          <a:lstStyle/>
          <a:p>
            <a:fld id="{7C6D72E5-E7FE-4DB2-9081-82FDF11CB220}" type="slidenum">
              <a:rPr lang="en-US" altLang="zh-TW" smtClean="0"/>
              <a:pPr/>
              <a:t>79</a:t>
            </a:fld>
            <a:endParaRPr lang="en-US" altLang="zh-TW"/>
          </a:p>
        </p:txBody>
      </p:sp>
    </p:spTree>
    <p:extLst>
      <p:ext uri="{BB962C8B-B14F-4D97-AF65-F5344CB8AC3E}">
        <p14:creationId xmlns:p14="http://schemas.microsoft.com/office/powerpoint/2010/main" val="43418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p:sp>
      <p:sp>
        <p:nvSpPr>
          <p:cNvPr id="47107" name="Rectangle 3"/>
          <p:cNvSpPr>
            <a:spLocks noGrp="1" noChangeArrowheads="1"/>
          </p:cNvSpPr>
          <p:nvPr>
            <p:ph type="body" idx="1"/>
          </p:nvPr>
        </p:nvSpPr>
        <p:spPr bwMode="auto">
          <a:xfrm>
            <a:off x="987425" y="3228895"/>
            <a:ext cx="7899400" cy="3058954"/>
          </a:xfrm>
          <a:prstGeom prst="rect">
            <a:avLst/>
          </a:prstGeom>
          <a:noFill/>
          <a:ln>
            <a:miter lim="800000"/>
            <a:headEnd/>
            <a:tailEnd/>
          </a:ln>
        </p:spPr>
        <p:txBody>
          <a:bodyPr/>
          <a:lstStyle/>
          <a:p>
            <a:endParaRPr lang="zh-CN" altLang="en-US" b="1" dirty="0" smtClean="0">
              <a:latin typeface="Arial" charset="0"/>
              <a:sym typeface="宋体" charset="-122"/>
            </a:endParaRPr>
          </a:p>
        </p:txBody>
      </p:sp>
    </p:spTree>
    <p:extLst>
      <p:ext uri="{BB962C8B-B14F-4D97-AF65-F5344CB8AC3E}">
        <p14:creationId xmlns:p14="http://schemas.microsoft.com/office/powerpoint/2010/main" val="3374860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80</a:t>
            </a:fld>
            <a:endParaRPr lang="en-US"/>
          </a:p>
        </p:txBody>
      </p:sp>
    </p:spTree>
    <p:extLst>
      <p:ext uri="{BB962C8B-B14F-4D97-AF65-F5344CB8AC3E}">
        <p14:creationId xmlns:p14="http://schemas.microsoft.com/office/powerpoint/2010/main" val="2252146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38500" y="509588"/>
            <a:ext cx="3397250" cy="2549525"/>
          </a:xfrm>
        </p:spPr>
      </p:sp>
      <p:sp>
        <p:nvSpPr>
          <p:cNvPr id="3" name="备注占位符 2"/>
          <p:cNvSpPr>
            <a:spLocks noGrp="1"/>
          </p:cNvSpPr>
          <p:nvPr>
            <p:ph type="body" idx="1"/>
          </p:nvPr>
        </p:nvSpPr>
        <p:spPr>
          <a:xfrm>
            <a:off x="987425" y="3228896"/>
            <a:ext cx="7899400" cy="3058954"/>
          </a:xfrm>
          <a:prstGeom prst="rect">
            <a:avLst/>
          </a:prstGeom>
        </p:spPr>
        <p:txBody>
          <a:bodyPr>
            <a:normAutofit/>
          </a:bodyPr>
          <a:lstStyle/>
          <a:p>
            <a:endParaRPr lang="zh-CN" altLang="en-US" dirty="0"/>
          </a:p>
        </p:txBody>
      </p:sp>
      <p:sp>
        <p:nvSpPr>
          <p:cNvPr id="4" name="日期占位符 3"/>
          <p:cNvSpPr>
            <a:spLocks noGrp="1"/>
          </p:cNvSpPr>
          <p:nvPr>
            <p:ph type="dt" idx="10"/>
          </p:nvPr>
        </p:nvSpPr>
        <p:spPr/>
        <p:txBody>
          <a:bodyPr/>
          <a:lstStyle/>
          <a:p>
            <a:pPr>
              <a:defRPr/>
            </a:pPr>
            <a:fld id="{C90422DA-0EF1-4071-AF34-4B1A1CDBAEF0}" type="datetime1">
              <a:rPr lang="zh-CN" altLang="en-US" smtClean="0">
                <a:solidFill>
                  <a:prstClr val="black"/>
                </a:solidFill>
              </a:rPr>
              <a:pPr>
                <a:defRPr/>
              </a:pPr>
              <a:t>2015/11/13</a:t>
            </a:fld>
            <a:endParaRPr lang="en-US" altLang="zh-CN">
              <a:solidFill>
                <a:prstClr val="black"/>
              </a:solidFill>
            </a:endParaRPr>
          </a:p>
        </p:txBody>
      </p:sp>
      <p:sp>
        <p:nvSpPr>
          <p:cNvPr id="5" name="灯片编号占位符 4"/>
          <p:cNvSpPr>
            <a:spLocks noGrp="1"/>
          </p:cNvSpPr>
          <p:nvPr>
            <p:ph type="sldNum" sz="quarter" idx="11"/>
          </p:nvPr>
        </p:nvSpPr>
        <p:spPr/>
        <p:txBody>
          <a:bodyPr/>
          <a:lstStyle/>
          <a:p>
            <a:pPr>
              <a:defRPr/>
            </a:pPr>
            <a:fld id="{357621DA-CB3F-4E37-8700-A58F1BCEE215}" type="slidenum">
              <a:rPr lang="zh-CN" altLang="en-US" smtClean="0">
                <a:solidFill>
                  <a:prstClr val="black"/>
                </a:solidFill>
              </a:rPr>
              <a:pPr>
                <a:defRPr/>
              </a:pPr>
              <a:t>91</a:t>
            </a:fld>
            <a:endParaRPr lang="en-US" altLang="zh-CN">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20</a:t>
            </a:fld>
            <a:endParaRPr lang="en-US"/>
          </a:p>
        </p:txBody>
      </p:sp>
    </p:spTree>
    <p:extLst>
      <p:ext uri="{BB962C8B-B14F-4D97-AF65-F5344CB8AC3E}">
        <p14:creationId xmlns:p14="http://schemas.microsoft.com/office/powerpoint/2010/main" val="319060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21</a:t>
            </a:fld>
            <a:endParaRPr lang="en-US"/>
          </a:p>
        </p:txBody>
      </p:sp>
    </p:spTree>
    <p:extLst>
      <p:ext uri="{BB962C8B-B14F-4D97-AF65-F5344CB8AC3E}">
        <p14:creationId xmlns:p14="http://schemas.microsoft.com/office/powerpoint/2010/main" val="282236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09588"/>
            <a:ext cx="3397250" cy="2549525"/>
          </a:xfrm>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F766E4F3-2125-E746-875E-0605562848FA}" type="slidenum">
              <a:rPr lang="en-US" smtClean="0"/>
              <a:pPr/>
              <a:t>22</a:t>
            </a:fld>
            <a:endParaRPr lang="en-US"/>
          </a:p>
        </p:txBody>
      </p:sp>
    </p:spTree>
    <p:extLst>
      <p:ext uri="{BB962C8B-B14F-4D97-AF65-F5344CB8AC3E}">
        <p14:creationId xmlns:p14="http://schemas.microsoft.com/office/powerpoint/2010/main" val="385260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5627"/>
            <a:ext cx="7772400" cy="3548741"/>
          </a:xfrm>
        </p:spPr>
        <p:txBody>
          <a:bodyPr anchor="ctr">
            <a:noAutofit/>
          </a:bodyPr>
          <a:lstStyle>
            <a:lvl1pPr>
              <a:lnSpc>
                <a:spcPct val="100000"/>
              </a:lnSpc>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06636"/>
            <a:ext cx="6400800" cy="2065564"/>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altLang="zh-TW" smtClean="0"/>
              <a:t>7/3/14</a:t>
            </a:r>
            <a:endParaRPr lang="en-US"/>
          </a:p>
        </p:txBody>
      </p:sp>
      <p:sp>
        <p:nvSpPr>
          <p:cNvPr id="5" name="Footer Placeholder 4"/>
          <p:cNvSpPr>
            <a:spLocks noGrp="1"/>
          </p:cNvSpPr>
          <p:nvPr>
            <p:ph type="ftr" sz="quarter" idx="11"/>
          </p:nvPr>
        </p:nvSpPr>
        <p:spPr/>
        <p:txBody>
          <a:bodyPr/>
          <a:lstStyle/>
          <a:p>
            <a:pPr algn="r"/>
            <a:r>
              <a:rPr lang="nl-NL" smtClean="0"/>
              <a:t>Kuang Yi Hsu, Jan 13, 2015 </a:t>
            </a:r>
            <a:endParaRPr lang="en-US" dirty="0"/>
          </a:p>
        </p:txBody>
      </p:sp>
      <p:sp>
        <p:nvSpPr>
          <p:cNvPr id="6" name="Slide Number Placeholder 5"/>
          <p:cNvSpPr>
            <a:spLocks noGrp="1"/>
          </p:cNvSpPr>
          <p:nvPr>
            <p:ph type="sldNum" sz="quarter" idx="12"/>
          </p:nvPr>
        </p:nvSpPr>
        <p:spPr/>
        <p:txBody>
          <a:bodyPr/>
          <a:lstStyle/>
          <a:p>
            <a:fld id="{C61BFBD5-3B1B-4B4E-BADF-E4A178CDE11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ltLang="zh-TW" smtClean="0"/>
              <a:t>7/3/14</a:t>
            </a:r>
            <a:endParaRPr lang="en-US"/>
          </a:p>
        </p:txBody>
      </p:sp>
      <p:sp>
        <p:nvSpPr>
          <p:cNvPr id="5" name="Footer Placeholder 4"/>
          <p:cNvSpPr>
            <a:spLocks noGrp="1"/>
          </p:cNvSpPr>
          <p:nvPr>
            <p:ph type="ftr" sz="quarter" idx="11"/>
          </p:nvPr>
        </p:nvSpPr>
        <p:spPr/>
        <p:txBody>
          <a:bodyPr/>
          <a:lstStyle/>
          <a:p>
            <a:pPr algn="r"/>
            <a:r>
              <a:rPr lang="nl-NL" smtClean="0"/>
              <a:t>Kuang Yi Hsu, Jan 13, 2015 </a:t>
            </a:r>
            <a:endParaRPr lang="en-US" dirty="0"/>
          </a:p>
        </p:txBody>
      </p:sp>
      <p:sp>
        <p:nvSpPr>
          <p:cNvPr id="6" name="Slide Number Placeholder 5"/>
          <p:cNvSpPr>
            <a:spLocks noGrp="1"/>
          </p:cNvSpPr>
          <p:nvPr>
            <p:ph type="sldNum" sz="quarter" idx="12"/>
          </p:nvPr>
        </p:nvSpPr>
        <p:spPr/>
        <p:txBody>
          <a:bodyPr/>
          <a:lstStyle/>
          <a:p>
            <a:fld id="{C61BFBD5-3B1B-4B4E-BADF-E4A178CDE11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9600"/>
          </a:xfrm>
        </p:spPr>
        <p:txBody>
          <a:bodyPr/>
          <a:lstStyle/>
          <a:p>
            <a:r>
              <a:rPr lang="en-US" dirty="0" smtClean="0"/>
              <a:t>Click to edit Master title style</a:t>
            </a:r>
            <a:endParaRPr lang="en-US" dirty="0"/>
          </a:p>
        </p:txBody>
      </p:sp>
      <p:sp>
        <p:nvSpPr>
          <p:cNvPr id="9" name="Date Placeholder 8"/>
          <p:cNvSpPr>
            <a:spLocks noGrp="1"/>
          </p:cNvSpPr>
          <p:nvPr>
            <p:ph type="dt" sz="half" idx="10"/>
          </p:nvPr>
        </p:nvSpPr>
        <p:spPr/>
        <p:txBody>
          <a:bodyPr/>
          <a:lstStyle/>
          <a:p>
            <a:r>
              <a:rPr lang="en-US" altLang="zh-TW" smtClean="0"/>
              <a:t>7/3/14</a:t>
            </a:r>
            <a:endParaRPr lang="en-US" dirty="0"/>
          </a:p>
        </p:txBody>
      </p:sp>
      <p:sp>
        <p:nvSpPr>
          <p:cNvPr id="10" name="Footer Placeholder 9"/>
          <p:cNvSpPr>
            <a:spLocks noGrp="1"/>
          </p:cNvSpPr>
          <p:nvPr>
            <p:ph type="ftr" sz="quarter" idx="11"/>
          </p:nvPr>
        </p:nvSpPr>
        <p:spPr/>
        <p:txBody>
          <a:bodyPr/>
          <a:lstStyle/>
          <a:p>
            <a:pPr algn="r"/>
            <a:r>
              <a:rPr lang="nl-NL" smtClean="0"/>
              <a:t>Kuang Yi Hsu, Jan 13, 2015 </a:t>
            </a:r>
            <a:endParaRPr lang="en-US" dirty="0"/>
          </a:p>
        </p:txBody>
      </p:sp>
      <p:sp>
        <p:nvSpPr>
          <p:cNvPr id="11" name="Slide Number Placeholder 10"/>
          <p:cNvSpPr>
            <a:spLocks noGrp="1"/>
          </p:cNvSpPr>
          <p:nvPr>
            <p:ph type="sldNum" sz="quarter" idx="12"/>
          </p:nvPr>
        </p:nvSpPr>
        <p:spPr/>
        <p:txBody>
          <a:bodyPr/>
          <a:lstStyle/>
          <a:p>
            <a:fld id="{C61BFBD5-3B1B-4B4E-BADF-E4A178CDE117}" type="slidenum">
              <a:rPr lang="en-US" smtClean="0"/>
              <a:pPr/>
              <a:t>‹#›</a:t>
            </a:fld>
            <a:endParaRPr lang="en-US" dirty="0"/>
          </a:p>
        </p:txBody>
      </p:sp>
      <p:pic>
        <p:nvPicPr>
          <p:cNvPr id="6" name="Picture 5" descr="Sinica_logo.PNG"/>
          <p:cNvPicPr>
            <a:picLocks noChangeAspect="1"/>
          </p:cNvPicPr>
          <p:nvPr userDrawn="1"/>
        </p:nvPicPr>
        <p:blipFill>
          <a:blip r:embed="rId2" cstate="print">
            <a:alphaModFix amt="80000"/>
            <a:extLst>
              <a:ext uri="{28A0092B-C50C-407E-A947-70E740481C1C}">
                <a14:useLocalDpi xmlns:a14="http://schemas.microsoft.com/office/drawing/2010/main"/>
              </a:ext>
            </a:extLst>
          </a:blip>
          <a:stretch>
            <a:fillRect/>
          </a:stretch>
        </p:blipFill>
        <p:spPr>
          <a:xfrm>
            <a:off x="330554" y="5862388"/>
            <a:ext cx="866069" cy="859091"/>
          </a:xfrm>
          <a:prstGeom prst="rect">
            <a:avLst/>
          </a:prstGeom>
        </p:spPr>
      </p:pic>
    </p:spTree>
    <p:extLst>
      <p:ext uri="{BB962C8B-B14F-4D97-AF65-F5344CB8AC3E}">
        <p14:creationId xmlns:p14="http://schemas.microsoft.com/office/powerpoint/2010/main" val="21510133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altLang="zh-TW" smtClean="0"/>
              <a:t>7/3/14</a:t>
            </a:r>
            <a:endParaRPr lang="en-US"/>
          </a:p>
        </p:txBody>
      </p:sp>
      <p:sp>
        <p:nvSpPr>
          <p:cNvPr id="5" name="Footer Placeholder 4"/>
          <p:cNvSpPr>
            <a:spLocks noGrp="1"/>
          </p:cNvSpPr>
          <p:nvPr>
            <p:ph type="ftr" sz="quarter" idx="11"/>
          </p:nvPr>
        </p:nvSpPr>
        <p:spPr/>
        <p:txBody>
          <a:bodyPr/>
          <a:lstStyle/>
          <a:p>
            <a:pPr algn="r"/>
            <a:r>
              <a:rPr lang="nl-NL" smtClean="0"/>
              <a:t>Kuang Yi Hsu, Jan 13, 2015 </a:t>
            </a:r>
            <a:endParaRPr lang="en-US" dirty="0"/>
          </a:p>
        </p:txBody>
      </p:sp>
      <p:sp>
        <p:nvSpPr>
          <p:cNvPr id="6" name="Slide Number Placeholder 5"/>
          <p:cNvSpPr>
            <a:spLocks noGrp="1"/>
          </p:cNvSpPr>
          <p:nvPr>
            <p:ph type="sldNum" sz="quarter" idx="12"/>
          </p:nvPr>
        </p:nvSpPr>
        <p:spPr/>
        <p:txBody>
          <a:bodyPr/>
          <a:lstStyle/>
          <a:p>
            <a:fld id="{C61BFBD5-3B1B-4B4E-BADF-E4A178CDE11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29932"/>
            <a:ext cx="7772400" cy="147127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888"/>
            <a:ext cx="6400800" cy="175219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6286396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0914201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7472"/>
            <a:ext cx="7772400" cy="136176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045"/>
            <a:ext cx="7772400" cy="150142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5834227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18918"/>
            <a:ext cx="4038600" cy="491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18918"/>
            <a:ext cx="4038600" cy="491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294926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579"/>
            <a:ext cx="8229600" cy="114273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4758"/>
            <a:ext cx="4040188" cy="6396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376"/>
            <a:ext cx="4040188"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534758"/>
            <a:ext cx="4041775" cy="6396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2174376"/>
            <a:ext cx="4041775"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063916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320975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
            <a:ext cx="8229600" cy="93889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34836"/>
            <a:ext cx="8229600" cy="4991328"/>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r>
              <a:rPr lang="en-US" altLang="zh-TW" dirty="0" smtClean="0"/>
              <a:t>CCL-2015</a:t>
            </a:r>
            <a:endParaRPr lang="en-US" dirty="0"/>
          </a:p>
        </p:txBody>
      </p:sp>
      <p:sp>
        <p:nvSpPr>
          <p:cNvPr id="5" name="Footer Placeholder 4"/>
          <p:cNvSpPr>
            <a:spLocks noGrp="1"/>
          </p:cNvSpPr>
          <p:nvPr>
            <p:ph type="ftr" sz="quarter" idx="11"/>
          </p:nvPr>
        </p:nvSpPr>
        <p:spPr/>
        <p:txBody>
          <a:bodyPr/>
          <a:lstStyle/>
          <a:p>
            <a:pPr algn="r"/>
            <a:r>
              <a:rPr lang="nl-NL" altLang="zh-TW" dirty="0" smtClean="0"/>
              <a:t>Keh-Yih Su, Nov 14, 2015 </a:t>
            </a:r>
            <a:endParaRPr lang="en-US" altLang="zh-TW" dirty="0"/>
          </a:p>
        </p:txBody>
      </p:sp>
      <p:sp>
        <p:nvSpPr>
          <p:cNvPr id="6" name="Slide Number Placeholder 5"/>
          <p:cNvSpPr>
            <a:spLocks noGrp="1"/>
          </p:cNvSpPr>
          <p:nvPr>
            <p:ph type="sldNum" sz="quarter" idx="12"/>
          </p:nvPr>
        </p:nvSpPr>
        <p:spPr/>
        <p:txBody>
          <a:bodyPr/>
          <a:lstStyle/>
          <a:p>
            <a:fld id="{C61BFBD5-3B1B-4B4E-BADF-E4A178CDE11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4016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2991"/>
            <a:ext cx="3008313" cy="1161781"/>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2991"/>
            <a:ext cx="5111750" cy="58533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4768"/>
            <a:ext cx="3008313" cy="46915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59787137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1081"/>
            <a:ext cx="5486400" cy="566606"/>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633"/>
            <a:ext cx="5486400" cy="41154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华文新魏" pitchFamily="2" charset="-122"/>
            </a:endParaRPr>
          </a:p>
        </p:txBody>
      </p:sp>
      <p:sp>
        <p:nvSpPr>
          <p:cNvPr id="4" name="文本占位符 3"/>
          <p:cNvSpPr>
            <a:spLocks noGrp="1"/>
          </p:cNvSpPr>
          <p:nvPr>
            <p:ph type="body" sz="half" idx="2"/>
          </p:nvPr>
        </p:nvSpPr>
        <p:spPr>
          <a:xfrm>
            <a:off x="1792288" y="5367686"/>
            <a:ext cx="5486400" cy="8046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72736836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683725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369"/>
            <a:ext cx="2057400" cy="597714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369"/>
            <a:ext cx="6019800" cy="597714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518604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369"/>
            <a:ext cx="8229600" cy="990371"/>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18918"/>
            <a:ext cx="8229600" cy="4910588"/>
          </a:xfrm>
        </p:spPr>
        <p:txBody>
          <a:bodyPr/>
          <a:lstStyle/>
          <a:p>
            <a:pPr lvl="0"/>
            <a:endParaRPr lang="zh-CN" altLang="en-US" noProof="0">
              <a:sym typeface="华文新魏" pitchFamily="2" charset="-122"/>
            </a:endParaRPr>
          </a:p>
        </p:txBody>
      </p:sp>
    </p:spTree>
    <p:extLst>
      <p:ext uri="{BB962C8B-B14F-4D97-AF65-F5344CB8AC3E}">
        <p14:creationId xmlns:p14="http://schemas.microsoft.com/office/powerpoint/2010/main" val="33592878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9712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9266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730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422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4"/>
            <a:ext cx="7772400" cy="2505075"/>
          </a:xfrm>
        </p:spPr>
        <p:txBody>
          <a:bodyPr anchor="ctr"/>
          <a:lstStyle>
            <a:lvl1pPr algn="ctr" defTabSz="914400" rtl="0" eaLnBrk="1" latinLnBrk="0" hangingPunct="1">
              <a:lnSpc>
                <a:spcPct val="100000"/>
              </a:lnSpc>
              <a:spcBef>
                <a:spcPct val="0"/>
              </a:spcBef>
              <a:buNone/>
              <a:defRPr lang="en-US" sz="44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7"/>
            <a:ext cx="7772400" cy="1131887"/>
          </a:xfrm>
        </p:spPr>
        <p:txBody>
          <a:bodyPr anchor="t">
            <a:normAutofit/>
          </a:bodyPr>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altLang="zh-TW" smtClean="0"/>
              <a:t>7/3/14</a:t>
            </a:r>
            <a:endParaRPr lang="en-US"/>
          </a:p>
        </p:txBody>
      </p:sp>
      <p:sp>
        <p:nvSpPr>
          <p:cNvPr id="5" name="Footer Placeholder 4"/>
          <p:cNvSpPr>
            <a:spLocks noGrp="1"/>
          </p:cNvSpPr>
          <p:nvPr>
            <p:ph type="ftr" sz="quarter" idx="11"/>
          </p:nvPr>
        </p:nvSpPr>
        <p:spPr>
          <a:xfrm>
            <a:off x="0" y="6401597"/>
            <a:ext cx="2847975" cy="365125"/>
          </a:xfrm>
        </p:spPr>
        <p:txBody>
          <a:bodyPr/>
          <a:lstStyle>
            <a:lvl1pPr algn="r">
              <a:defRPr/>
            </a:lvl1pPr>
          </a:lstStyle>
          <a:p>
            <a:r>
              <a:rPr lang="nl-NL" altLang="zh-TW" smtClean="0"/>
              <a:t>Kuang Yi Hsu, Jan 13, 2015 </a:t>
            </a:r>
            <a:endParaRPr lang="en-US" altLang="zh-TW"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33"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2015/11/13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5757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2015/11/13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9890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2015/11/13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8752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2"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5684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4"/>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7802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7021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0672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29932"/>
            <a:ext cx="7772400" cy="147127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888"/>
            <a:ext cx="6400800" cy="175219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73829305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1459282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7468"/>
            <a:ext cx="7772400" cy="136176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041"/>
            <a:ext cx="7772400" cy="150142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16500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9600"/>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102183"/>
            <a:ext cx="4038600" cy="502398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r>
              <a:rPr lang="en-US" altLang="zh-TW" smtClean="0"/>
              <a:t>7/3/14</a:t>
            </a:r>
            <a:endParaRPr lang="en-US"/>
          </a:p>
        </p:txBody>
      </p:sp>
      <p:sp>
        <p:nvSpPr>
          <p:cNvPr id="6" name="Footer Placeholder 5"/>
          <p:cNvSpPr>
            <a:spLocks noGrp="1"/>
          </p:cNvSpPr>
          <p:nvPr>
            <p:ph type="ftr" sz="quarter" idx="11"/>
          </p:nvPr>
        </p:nvSpPr>
        <p:spPr/>
        <p:txBody>
          <a:bodyPr/>
          <a:lstStyle/>
          <a:p>
            <a:pPr algn="r"/>
            <a:r>
              <a:rPr lang="nl-NL" smtClean="0"/>
              <a:t>Kuang Yi Hsu, Jan 13, 2015 </a:t>
            </a:r>
            <a:endParaRPr lang="en-US" dirty="0"/>
          </a:p>
        </p:txBody>
      </p:sp>
      <p:sp>
        <p:nvSpPr>
          <p:cNvPr id="7" name="Slide Number Placeholder 6"/>
          <p:cNvSpPr>
            <a:spLocks noGrp="1"/>
          </p:cNvSpPr>
          <p:nvPr>
            <p:ph type="sldNum" sz="quarter" idx="12"/>
          </p:nvPr>
        </p:nvSpPr>
        <p:spPr/>
        <p:txBody>
          <a:bodyPr/>
          <a:lstStyle/>
          <a:p>
            <a:fld id="{C61BFBD5-3B1B-4B4E-BADF-E4A178CDE117}" type="slidenum">
              <a:rPr lang="en-US" smtClean="0"/>
              <a:pPr/>
              <a:t>‹#›</a:t>
            </a:fld>
            <a:endParaRPr lang="en-US"/>
          </a:p>
        </p:txBody>
      </p:sp>
      <p:sp>
        <p:nvSpPr>
          <p:cNvPr id="9" name="Content Placeholder 8"/>
          <p:cNvSpPr>
            <a:spLocks noGrp="1"/>
          </p:cNvSpPr>
          <p:nvPr>
            <p:ph sz="quarter" idx="13"/>
          </p:nvPr>
        </p:nvSpPr>
        <p:spPr>
          <a:xfrm>
            <a:off x="365760" y="1102179"/>
            <a:ext cx="4041648" cy="504879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18918"/>
            <a:ext cx="4038600" cy="491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18918"/>
            <a:ext cx="4038600" cy="491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3118681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575"/>
            <a:ext cx="8229600" cy="114273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4758"/>
            <a:ext cx="4040188" cy="6396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372"/>
            <a:ext cx="4040188"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4758"/>
            <a:ext cx="4041775" cy="6396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372"/>
            <a:ext cx="4041775" cy="3951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9861581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0407865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93225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2987"/>
            <a:ext cx="3008313" cy="1161781"/>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2987"/>
            <a:ext cx="5111750" cy="58533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4768"/>
            <a:ext cx="3008313" cy="46915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38451464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1077"/>
            <a:ext cx="5486400" cy="566606"/>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633"/>
            <a:ext cx="5486400" cy="41154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华文新魏" pitchFamily="2" charset="-122"/>
            </a:endParaRPr>
          </a:p>
        </p:txBody>
      </p:sp>
      <p:sp>
        <p:nvSpPr>
          <p:cNvPr id="4" name="文本占位符 3"/>
          <p:cNvSpPr>
            <a:spLocks noGrp="1"/>
          </p:cNvSpPr>
          <p:nvPr>
            <p:ph type="body" sz="half" idx="2"/>
          </p:nvPr>
        </p:nvSpPr>
        <p:spPr>
          <a:xfrm>
            <a:off x="1792288" y="5367682"/>
            <a:ext cx="5486400" cy="8046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84983187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2910437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365"/>
            <a:ext cx="2057400" cy="597714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365"/>
            <a:ext cx="6019800" cy="597714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4638632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365"/>
            <a:ext cx="8229600" cy="990371"/>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18918"/>
            <a:ext cx="8229600" cy="4910588"/>
          </a:xfrm>
        </p:spPr>
        <p:txBody>
          <a:bodyPr/>
          <a:lstStyle/>
          <a:p>
            <a:pPr lvl="0"/>
            <a:endParaRPr lang="zh-CN" altLang="en-US" noProof="0">
              <a:sym typeface="华文新魏" pitchFamily="2" charset="-122"/>
            </a:endParaRPr>
          </a:p>
        </p:txBody>
      </p:sp>
    </p:spTree>
    <p:extLst>
      <p:ext uri="{BB962C8B-B14F-4D97-AF65-F5344CB8AC3E}">
        <p14:creationId xmlns:p14="http://schemas.microsoft.com/office/powerpoint/2010/main" val="6974699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9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69474"/>
            <a:ext cx="4040188" cy="74097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8" y="1169474"/>
            <a:ext cx="4041775" cy="74097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altLang="zh-TW" smtClean="0"/>
              <a:t>7/3/14</a:t>
            </a:r>
            <a:endParaRPr lang="en-US"/>
          </a:p>
        </p:txBody>
      </p:sp>
      <p:sp>
        <p:nvSpPr>
          <p:cNvPr id="8" name="Footer Placeholder 7"/>
          <p:cNvSpPr>
            <a:spLocks noGrp="1"/>
          </p:cNvSpPr>
          <p:nvPr>
            <p:ph type="ftr" sz="quarter" idx="11"/>
          </p:nvPr>
        </p:nvSpPr>
        <p:spPr/>
        <p:txBody>
          <a:bodyPr/>
          <a:lstStyle>
            <a:lvl1pPr algn="r">
              <a:defRPr/>
            </a:lvl1pPr>
          </a:lstStyle>
          <a:p>
            <a:r>
              <a:rPr lang="nl-NL" smtClean="0"/>
              <a:t>Kuang Yi Hsu, Jan 13, 2015 </a:t>
            </a:r>
            <a:endParaRPr lang="en-US" dirty="0"/>
          </a:p>
        </p:txBody>
      </p:sp>
      <p:sp>
        <p:nvSpPr>
          <p:cNvPr id="9" name="Slide Number Placeholder 8"/>
          <p:cNvSpPr>
            <a:spLocks noGrp="1"/>
          </p:cNvSpPr>
          <p:nvPr>
            <p:ph type="sldNum" sz="quarter" idx="12"/>
          </p:nvPr>
        </p:nvSpPr>
        <p:spPr/>
        <p:txBody>
          <a:bodyPr/>
          <a:lstStyle/>
          <a:p>
            <a:fld id="{C61BFBD5-3B1B-4B4E-BADF-E4A178CDE117}" type="slidenum">
              <a:rPr lang="en-US" smtClean="0"/>
              <a:pPr/>
              <a:t>‹#›</a:t>
            </a:fld>
            <a:endParaRPr lang="en-US"/>
          </a:p>
        </p:txBody>
      </p:sp>
      <p:sp>
        <p:nvSpPr>
          <p:cNvPr id="11" name="Content Placeholder 10"/>
          <p:cNvSpPr>
            <a:spLocks noGrp="1"/>
          </p:cNvSpPr>
          <p:nvPr>
            <p:ph sz="quarter" idx="13"/>
          </p:nvPr>
        </p:nvSpPr>
        <p:spPr>
          <a:xfrm>
            <a:off x="457200" y="1910447"/>
            <a:ext cx="4041648" cy="4216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1910444"/>
            <a:ext cx="4041648" cy="4215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9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altLang="zh-TW" smtClean="0"/>
              <a:t>7/3/14</a:t>
            </a:r>
            <a:endParaRPr lang="en-US"/>
          </a:p>
        </p:txBody>
      </p:sp>
      <p:sp>
        <p:nvSpPr>
          <p:cNvPr id="4" name="Footer Placeholder 3"/>
          <p:cNvSpPr>
            <a:spLocks noGrp="1"/>
          </p:cNvSpPr>
          <p:nvPr>
            <p:ph type="ftr" sz="quarter" idx="11"/>
          </p:nvPr>
        </p:nvSpPr>
        <p:spPr/>
        <p:txBody>
          <a:bodyPr/>
          <a:lstStyle>
            <a:lvl1pPr algn="r">
              <a:defRPr/>
            </a:lvl1pPr>
          </a:lstStyle>
          <a:p>
            <a:r>
              <a:rPr lang="nl-NL" smtClean="0"/>
              <a:t>Kuang Yi Hsu, Jan 13, 2015 </a:t>
            </a:r>
            <a:endParaRPr lang="en-US" dirty="0"/>
          </a:p>
        </p:txBody>
      </p:sp>
      <p:sp>
        <p:nvSpPr>
          <p:cNvPr id="5" name="Slide Number Placeholder 4"/>
          <p:cNvSpPr>
            <a:spLocks noGrp="1"/>
          </p:cNvSpPr>
          <p:nvPr>
            <p:ph type="sldNum" sz="quarter" idx="12"/>
          </p:nvPr>
        </p:nvSpPr>
        <p:spPr/>
        <p:txBody>
          <a:bodyPr/>
          <a:lstStyle/>
          <a:p>
            <a:fld id="{C61BFBD5-3B1B-4B4E-BADF-E4A178CDE11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TW" smtClean="0"/>
              <a:t>7/3/14</a:t>
            </a:r>
            <a:endParaRPr lang="en-US"/>
          </a:p>
        </p:txBody>
      </p:sp>
      <p:sp>
        <p:nvSpPr>
          <p:cNvPr id="3" name="Footer Placeholder 2"/>
          <p:cNvSpPr>
            <a:spLocks noGrp="1"/>
          </p:cNvSpPr>
          <p:nvPr>
            <p:ph type="ftr" sz="quarter" idx="11"/>
          </p:nvPr>
        </p:nvSpPr>
        <p:spPr/>
        <p:txBody>
          <a:bodyPr/>
          <a:lstStyle/>
          <a:p>
            <a:pPr algn="r"/>
            <a:r>
              <a:rPr lang="nl-NL" smtClean="0"/>
              <a:t>Kuang Yi Hsu, Jan 13, 2015 </a:t>
            </a:r>
            <a:endParaRPr lang="en-US" dirty="0"/>
          </a:p>
        </p:txBody>
      </p:sp>
      <p:sp>
        <p:nvSpPr>
          <p:cNvPr id="4" name="Slide Number Placeholder 3"/>
          <p:cNvSpPr>
            <a:spLocks noGrp="1"/>
          </p:cNvSpPr>
          <p:nvPr>
            <p:ph type="sldNum" sz="quarter" idx="12"/>
          </p:nvPr>
        </p:nvSpPr>
        <p:spPr/>
        <p:txBody>
          <a:bodyPr/>
          <a:lstStyle/>
          <a:p>
            <a:fld id="{C61BFBD5-3B1B-4B4E-BADF-E4A178CDE11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94" y="266704"/>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41" y="273054"/>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94" y="2438404"/>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zh-TW" smtClean="0"/>
              <a:t>7/3/14</a:t>
            </a:r>
            <a:endParaRPr lang="en-US"/>
          </a:p>
        </p:txBody>
      </p:sp>
      <p:sp>
        <p:nvSpPr>
          <p:cNvPr id="6" name="Footer Placeholder 5"/>
          <p:cNvSpPr>
            <a:spLocks noGrp="1"/>
          </p:cNvSpPr>
          <p:nvPr>
            <p:ph type="ftr" sz="quarter" idx="11"/>
          </p:nvPr>
        </p:nvSpPr>
        <p:spPr/>
        <p:txBody>
          <a:bodyPr/>
          <a:lstStyle>
            <a:lvl1pPr algn="r">
              <a:defRPr/>
            </a:lvl1pPr>
          </a:lstStyle>
          <a:p>
            <a:r>
              <a:rPr lang="nl-NL" smtClean="0"/>
              <a:t>Kuang Yi Hsu, Jan 13, 2015 </a:t>
            </a:r>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ctr"/>
          <a:lstStyle>
            <a:lvl1pPr algn="ctr">
              <a:lnSpc>
                <a:spcPct val="100000"/>
              </a:lnSpc>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08126" y="1143004"/>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zh-TW" smtClean="0"/>
              <a:t>7/3/14</a:t>
            </a:r>
            <a:endParaRPr lang="en-US"/>
          </a:p>
        </p:txBody>
      </p:sp>
      <p:sp>
        <p:nvSpPr>
          <p:cNvPr id="6" name="Footer Placeholder 5"/>
          <p:cNvSpPr>
            <a:spLocks noGrp="1"/>
          </p:cNvSpPr>
          <p:nvPr>
            <p:ph type="ftr" sz="quarter" idx="11"/>
          </p:nvPr>
        </p:nvSpPr>
        <p:spPr/>
        <p:txBody>
          <a:bodyPr/>
          <a:lstStyle>
            <a:lvl1pPr algn="r">
              <a:defRPr/>
            </a:lvl1pPr>
          </a:lstStyle>
          <a:p>
            <a:r>
              <a:rPr lang="nl-NL" smtClean="0"/>
              <a:t>Kuang Yi Hsu, Jan 13, 2015 </a:t>
            </a:r>
            <a:endParaRPr lang="en-US" dirty="0"/>
          </a:p>
        </p:txBody>
      </p:sp>
      <p:sp>
        <p:nvSpPr>
          <p:cNvPr id="7" name="Slide Number Placeholder 6"/>
          <p:cNvSpPr>
            <a:spLocks noGrp="1"/>
          </p:cNvSpPr>
          <p:nvPr>
            <p:ph type="sldNum" sz="quarter" idx="12"/>
          </p:nvPr>
        </p:nvSpPr>
        <p:spPr/>
        <p:txBody>
          <a:bodyPr/>
          <a:lstStyle/>
          <a:p>
            <a:fld id="{C61BFBD5-3B1B-4B4E-BADF-E4A178CDE11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3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82638"/>
            <a:ext cx="8229600" cy="50435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55"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altLang="zh-TW" smtClean="0"/>
              <a:t>7/3/14</a:t>
            </a:r>
            <a:endParaRPr lang="en-US" dirty="0"/>
          </a:p>
        </p:txBody>
      </p:sp>
      <p:sp>
        <p:nvSpPr>
          <p:cNvPr id="5" name="Footer Placeholder 4"/>
          <p:cNvSpPr>
            <a:spLocks noGrp="1"/>
          </p:cNvSpPr>
          <p:nvPr>
            <p:ph type="ftr" sz="quarter" idx="3"/>
          </p:nvPr>
        </p:nvSpPr>
        <p:spPr>
          <a:xfrm>
            <a:off x="120323" y="6401597"/>
            <a:ext cx="2847975" cy="365125"/>
          </a:xfrm>
          <a:prstGeom prst="rect">
            <a:avLst/>
          </a:prstGeom>
        </p:spPr>
        <p:txBody>
          <a:bodyPr vert="horz" lIns="45720" tIns="45720" rIns="91440" bIns="45720" rtlCol="0" anchor="ctr"/>
          <a:lstStyle>
            <a:lvl1pPr algn="l">
              <a:defRPr sz="1000">
                <a:solidFill>
                  <a:schemeClr val="tx1">
                    <a:lumMod val="65000"/>
                    <a:lumOff val="35000"/>
                  </a:schemeClr>
                </a:solidFill>
                <a:latin typeface="Century Gothic" pitchFamily="34" charset="0"/>
              </a:defRPr>
            </a:lvl1pPr>
          </a:lstStyle>
          <a:p>
            <a:pPr algn="r"/>
            <a:r>
              <a:rPr lang="nl-NL" smtClean="0"/>
              <a:t>Kuang Yi Hsu, Jan 13, 2015 </a:t>
            </a:r>
            <a:endParaRPr lang="en-US" dirty="0"/>
          </a:p>
        </p:txBody>
      </p:sp>
      <p:sp>
        <p:nvSpPr>
          <p:cNvPr id="6" name="Slide Number Placeholder 5"/>
          <p:cNvSpPr>
            <a:spLocks noGrp="1"/>
          </p:cNvSpPr>
          <p:nvPr>
            <p:ph type="sldNum" sz="quarter" idx="4"/>
          </p:nvPr>
        </p:nvSpPr>
        <p:spPr>
          <a:xfrm>
            <a:off x="8543286"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61BFBD5-3B1B-4B4E-BADF-E4A178CDE117}"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inica_logo.PNG"/>
          <p:cNvPicPr>
            <a:picLocks noChangeAspect="1"/>
          </p:cNvPicPr>
          <p:nvPr/>
        </p:nvPicPr>
        <p:blipFill>
          <a:blip r:embed="rId15" cstate="print">
            <a:alphaModFix amt="80000"/>
            <a:extLst>
              <a:ext uri="{28A0092B-C50C-407E-A947-70E740481C1C}">
                <a14:useLocalDpi xmlns:a14="http://schemas.microsoft.com/office/drawing/2010/main"/>
              </a:ext>
            </a:extLst>
          </a:blip>
          <a:stretch>
            <a:fillRect/>
          </a:stretch>
        </p:blipFill>
        <p:spPr>
          <a:xfrm>
            <a:off x="330554" y="5862388"/>
            <a:ext cx="866069" cy="859091"/>
          </a:xfrm>
          <a:prstGeom prst="rect">
            <a:avLst/>
          </a:prstGeom>
        </p:spPr>
      </p:pic>
      <p:pic>
        <p:nvPicPr>
          <p:cNvPr id="10" name="Picture 9" descr="Sinica_logo.PNG"/>
          <p:cNvPicPr>
            <a:picLocks noChangeAspect="1"/>
          </p:cNvPicPr>
          <p:nvPr userDrawn="1"/>
        </p:nvPicPr>
        <p:blipFill>
          <a:blip r:embed="rId15" cstate="print">
            <a:alphaModFix amt="80000"/>
            <a:extLst>
              <a:ext uri="{28A0092B-C50C-407E-A947-70E740481C1C}">
                <a14:useLocalDpi xmlns:a14="http://schemas.microsoft.com/office/drawing/2010/main"/>
              </a:ext>
            </a:extLst>
          </a:blip>
          <a:stretch>
            <a:fillRect/>
          </a:stretch>
        </p:blipFill>
        <p:spPr>
          <a:xfrm>
            <a:off x="330554" y="5862388"/>
            <a:ext cx="866069" cy="859091"/>
          </a:xfrm>
          <a:prstGeom prst="rect">
            <a:avLst/>
          </a:prstGeom>
        </p:spPr>
      </p:pic>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 id="2147484334" r:id="rId13"/>
  </p:sldLayoutIdLst>
  <p:timing>
    <p:tnLst>
      <p:par>
        <p:cTn id="1" dur="indefinite" restart="never" nodeType="tmRoot"/>
      </p:par>
    </p:tnLst>
  </p:timing>
  <p:hf hdr="0" ftr="0" dt="0"/>
  <p:txStyles>
    <p:titleStyle>
      <a:lvl1pPr algn="ctr" defTabSz="914400" rtl="0" eaLnBrk="1" latinLnBrk="0" hangingPunct="1">
        <a:lnSpc>
          <a:spcPts val="5800"/>
        </a:lnSpc>
        <a:spcBef>
          <a:spcPct val="0"/>
        </a:spcBef>
        <a:buNone/>
        <a:defRPr sz="3600" b="1" kern="1200">
          <a:solidFill>
            <a:schemeClr val="tx2"/>
          </a:solidFill>
          <a:effectLst>
            <a:outerShdw blurRad="63500" dist="38100" dir="5400000" algn="t" rotWithShape="0">
              <a:prstClr val="black">
                <a:alpha val="25000"/>
              </a:prstClr>
            </a:outerShdw>
          </a:effectLst>
          <a:latin typeface="Arial Unicode MS" panose="020B0604020202020204" pitchFamily="34" charset="-120"/>
          <a:ea typeface="Arial Unicode MS" panose="020B0604020202020204" pitchFamily="34" charset="-120"/>
          <a:cs typeface="Arial Unicode MS" panose="020B0604020202020204" pitchFamily="34" charset="-120"/>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742950" indent="-285750" algn="l" defTabSz="914400" rtl="0" eaLnBrk="1" latinLnBrk="0" hangingPunct="1">
        <a:spcBef>
          <a:spcPct val="20000"/>
        </a:spcBef>
        <a:buFont typeface="Courier New" pitchFamily="49" charset="0"/>
        <a:buChar char="o"/>
        <a:defRPr sz="24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1">
          <a:gsLst>
            <a:gs pos="0">
              <a:srgbClr val="F9FBFC"/>
            </a:gs>
            <a:gs pos="73999">
              <a:srgbClr val="D3DEE8"/>
            </a:gs>
            <a:gs pos="82999">
              <a:srgbClr val="D3DEE8"/>
            </a:gs>
            <a:gs pos="100000">
              <a:srgbClr val="E1E9EF"/>
            </a:gs>
          </a:gsLst>
          <a:lin ang="5400000" scaled="1"/>
        </a:gradFill>
        <a:effectLst/>
      </p:bgPr>
    </p:bg>
    <p:spTree>
      <p:nvGrpSpPr>
        <p:cNvPr id="1" name=""/>
        <p:cNvGrpSpPr/>
        <p:nvPr/>
      </p:nvGrpSpPr>
      <p:grpSpPr>
        <a:xfrm>
          <a:off x="0" y="0"/>
          <a:ext cx="0" cy="0"/>
          <a:chOff x="0" y="0"/>
          <a:chExt cx="0" cy="0"/>
        </a:xfrm>
      </p:grpSpPr>
      <p:sp>
        <p:nvSpPr>
          <p:cNvPr id="4098" name="Title Placeholder 21"/>
          <p:cNvSpPr>
            <a:spLocks noGrp="1" noChangeArrowheads="1"/>
          </p:cNvSpPr>
          <p:nvPr>
            <p:ph type="title" idx="4294967295"/>
          </p:nvPr>
        </p:nvSpPr>
        <p:spPr bwMode="auto">
          <a:xfrm>
            <a:off x="457200" y="152369"/>
            <a:ext cx="8229600" cy="99037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sym typeface="Bookman Old Style" pitchFamily="18" charset="0"/>
              </a:rPr>
              <a:t>Click to edit Master title style</a:t>
            </a:r>
          </a:p>
        </p:txBody>
      </p:sp>
      <p:sp>
        <p:nvSpPr>
          <p:cNvPr id="4099" name="Text Placeholder 12"/>
          <p:cNvSpPr>
            <a:spLocks noGrp="1" noChangeArrowheads="1"/>
          </p:cNvSpPr>
          <p:nvPr>
            <p:ph type="body" idx="1"/>
          </p:nvPr>
        </p:nvSpPr>
        <p:spPr bwMode="auto">
          <a:xfrm>
            <a:off x="457200" y="1218918"/>
            <a:ext cx="8229600" cy="4910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华文新魏" pitchFamily="2" charset="-122"/>
              </a:rPr>
              <a:t>Click to edit Master text styles</a:t>
            </a:r>
          </a:p>
          <a:p>
            <a:pPr lvl="1"/>
            <a:r>
              <a:rPr lang="en-US" altLang="zh-CN" smtClean="0">
                <a:sym typeface="华文新魏" pitchFamily="2" charset="-122"/>
              </a:rPr>
              <a:t>Second level</a:t>
            </a:r>
          </a:p>
          <a:p>
            <a:pPr lvl="2"/>
            <a:r>
              <a:rPr lang="en-US" altLang="zh-CN" smtClean="0">
                <a:sym typeface="华文新魏" pitchFamily="2" charset="-122"/>
              </a:rPr>
              <a:t>Third level</a:t>
            </a:r>
          </a:p>
          <a:p>
            <a:pPr lvl="3"/>
            <a:r>
              <a:rPr lang="en-US" altLang="zh-CN" smtClean="0">
                <a:sym typeface="华文新魏" pitchFamily="2" charset="-122"/>
              </a:rPr>
              <a:t>Fourth level</a:t>
            </a:r>
          </a:p>
          <a:p>
            <a:pPr lvl="4"/>
            <a:r>
              <a:rPr lang="en-US" altLang="zh-CN" smtClean="0">
                <a:sym typeface="华文新魏" pitchFamily="2" charset="-122"/>
              </a:rPr>
              <a:t>Fifth level</a:t>
            </a:r>
          </a:p>
        </p:txBody>
      </p:sp>
      <p:sp>
        <p:nvSpPr>
          <p:cNvPr id="1028" name="Straight Connector 27"/>
          <p:cNvSpPr>
            <a:spLocks noChangeShapeType="1"/>
          </p:cNvSpPr>
          <p:nvPr/>
        </p:nvSpPr>
        <p:spPr bwMode="auto">
          <a:xfrm>
            <a:off x="457200" y="6353296"/>
            <a:ext cx="8229600" cy="1587"/>
          </a:xfrm>
          <a:prstGeom prst="line">
            <a:avLst/>
          </a:prstGeom>
          <a:noFill/>
          <a:ln w="9525">
            <a:solidFill>
              <a:schemeClr val="accent2"/>
            </a:solidFill>
            <a:prstDash val="dash"/>
            <a:round/>
            <a:headEnd/>
            <a:tailEnd/>
          </a:ln>
        </p:spPr>
        <p:txBody>
          <a:bodyPr/>
          <a:lstStyle/>
          <a:p>
            <a:pPr defTabSz="914400" eaLnBrk="0" fontAlgn="base" hangingPunct="0">
              <a:spcBef>
                <a:spcPct val="0"/>
              </a:spcBef>
              <a:spcAft>
                <a:spcPct val="0"/>
              </a:spcAft>
              <a:defRPr/>
            </a:pPr>
            <a:endParaRPr lang="zh-CN" altLang="en-US" sz="2000">
              <a:solidFill>
                <a:srgbClr val="000000"/>
              </a:solidFill>
              <a:latin typeface="Arial" charset="0"/>
              <a:ea typeface="宋体" charset="-122"/>
              <a:sym typeface="宋体" charset="-122"/>
            </a:endParaRPr>
          </a:p>
        </p:txBody>
      </p:sp>
      <p:sp>
        <p:nvSpPr>
          <p:cNvPr id="1029" name="Straight Connector 28"/>
          <p:cNvSpPr>
            <a:spLocks noChangeShapeType="1"/>
          </p:cNvSpPr>
          <p:nvPr/>
        </p:nvSpPr>
        <p:spPr bwMode="auto">
          <a:xfrm>
            <a:off x="457200" y="1142735"/>
            <a:ext cx="8229600" cy="0"/>
          </a:xfrm>
          <a:prstGeom prst="line">
            <a:avLst/>
          </a:prstGeom>
          <a:noFill/>
          <a:ln w="9525">
            <a:solidFill>
              <a:schemeClr val="accent2"/>
            </a:solidFill>
            <a:prstDash val="dash"/>
            <a:round/>
            <a:headEnd/>
            <a:tailEnd/>
          </a:ln>
        </p:spPr>
        <p:txBody>
          <a:bodyPr/>
          <a:lstStyle/>
          <a:p>
            <a:pPr defTabSz="914400" eaLnBrk="0" fontAlgn="base" hangingPunct="0">
              <a:spcBef>
                <a:spcPct val="0"/>
              </a:spcBef>
              <a:spcAft>
                <a:spcPct val="0"/>
              </a:spcAft>
              <a:defRPr/>
            </a:pPr>
            <a:endParaRPr lang="zh-CN" altLang="en-US" sz="2000">
              <a:solidFill>
                <a:srgbClr val="000000"/>
              </a:solidFill>
              <a:latin typeface="Arial" charset="0"/>
              <a:ea typeface="宋体" charset="-122"/>
              <a:sym typeface="宋体" charset="-122"/>
            </a:endParaRPr>
          </a:p>
        </p:txBody>
      </p:sp>
    </p:spTree>
    <p:extLst>
      <p:ext uri="{BB962C8B-B14F-4D97-AF65-F5344CB8AC3E}">
        <p14:creationId xmlns:p14="http://schemas.microsoft.com/office/powerpoint/2010/main" val="2860269619"/>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Lst>
  <p:transition>
    <p:fade/>
  </p:transition>
  <p:txStyles>
    <p:titleStyle>
      <a:lvl1pPr algn="l" rtl="0" eaLnBrk="0" fontAlgn="base" hangingPunct="0">
        <a:spcBef>
          <a:spcPct val="0"/>
        </a:spcBef>
        <a:spcAft>
          <a:spcPct val="0"/>
        </a:spcAft>
        <a:defRPr sz="3200">
          <a:solidFill>
            <a:schemeClr val="tx2"/>
          </a:solidFill>
          <a:latin typeface="+mj-lt"/>
          <a:ea typeface="+mj-ea"/>
          <a:cs typeface="+mj-cs"/>
          <a:sym typeface="Bookman Old Style" pitchFamily="18" charset="0"/>
        </a:defRPr>
      </a:lvl1pPr>
      <a:lvl2pPr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5pPr>
      <a:lvl6pPr marL="457200"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6pPr>
      <a:lvl7pPr marL="914400"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7pPr>
      <a:lvl8pPr marL="1371600"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8pPr>
      <a:lvl9pPr marL="1828800"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9pPr>
    </p:titleStyle>
    <p:bodyStyle>
      <a:lvl1pPr marL="273050" indent="-273050" algn="l" defTabSz="0" rtl="0" eaLnBrk="0" fontAlgn="base" hangingPunct="0">
        <a:spcBef>
          <a:spcPts val="600"/>
        </a:spcBef>
        <a:spcAft>
          <a:spcPct val="0"/>
        </a:spcAft>
        <a:buClr>
          <a:schemeClr val="accent1"/>
        </a:buClr>
        <a:buSzPct val="76000"/>
        <a:buFont typeface="Wingdings 3" pitchFamily="18" charset="2"/>
        <a:buChar char=""/>
        <a:defRPr sz="2600">
          <a:solidFill>
            <a:schemeClr val="tx1"/>
          </a:solidFill>
          <a:latin typeface="+mn-lt"/>
          <a:ea typeface="+mn-ea"/>
          <a:cs typeface="+mn-cs"/>
          <a:sym typeface="华文新魏" pitchFamily="2" charset="-122"/>
        </a:defRPr>
      </a:lvl1pPr>
      <a:lvl2pPr marL="547688" indent="-271463" algn="l" defTabSz="0" rtl="0" eaLnBrk="0" fontAlgn="base" hangingPunct="0">
        <a:spcBef>
          <a:spcPts val="500"/>
        </a:spcBef>
        <a:spcAft>
          <a:spcPct val="0"/>
        </a:spcAft>
        <a:buClr>
          <a:schemeClr val="accent2"/>
        </a:buClr>
        <a:buSzPct val="76000"/>
        <a:buFont typeface="Wingdings 3" pitchFamily="18" charset="2"/>
        <a:buChar char=""/>
        <a:defRPr sz="2300">
          <a:solidFill>
            <a:schemeClr val="tx2"/>
          </a:solidFill>
          <a:latin typeface="+mn-lt"/>
          <a:ea typeface="+mn-ea"/>
          <a:sym typeface="华文新魏" pitchFamily="2" charset="-122"/>
        </a:defRPr>
      </a:lvl2pPr>
      <a:lvl3pPr marL="822325" indent="-228600" algn="l" defTabSz="0" rtl="0" eaLnBrk="0" fontAlgn="base" hangingPunct="0">
        <a:spcBef>
          <a:spcPts val="500"/>
        </a:spcBef>
        <a:spcAft>
          <a:spcPct val="0"/>
        </a:spcAft>
        <a:buClr>
          <a:srgbClr val="BCBCBC"/>
        </a:buClr>
        <a:buSzPct val="76000"/>
        <a:buFont typeface="Wingdings 3" pitchFamily="18" charset="2"/>
        <a:buChar char=""/>
        <a:defRPr sz="2000">
          <a:solidFill>
            <a:schemeClr val="tx1"/>
          </a:solidFill>
          <a:latin typeface="+mn-lt"/>
          <a:ea typeface="+mn-ea"/>
          <a:sym typeface="华文新魏" pitchFamily="2" charset="-122"/>
        </a:defRPr>
      </a:lvl3pPr>
      <a:lvl4pPr marL="1096963" indent="-227013" algn="l" defTabSz="0" rtl="0" eaLnBrk="0" fontAlgn="base" hangingPunct="0">
        <a:spcBef>
          <a:spcPts val="400"/>
        </a:spcBef>
        <a:spcAft>
          <a:spcPct val="0"/>
        </a:spcAft>
        <a:buClr>
          <a:srgbClr val="8BA2B4"/>
        </a:buClr>
        <a:buSzPct val="70000"/>
        <a:buFont typeface="Wingdings" pitchFamily="2" charset="2"/>
        <a:buChar char=""/>
        <a:defRPr sz="2000">
          <a:solidFill>
            <a:schemeClr val="tx1"/>
          </a:solidFill>
          <a:latin typeface="+mn-lt"/>
          <a:ea typeface="+mn-ea"/>
          <a:sym typeface="华文新魏" pitchFamily="2" charset="-122"/>
        </a:defRPr>
      </a:lvl4pPr>
      <a:lvl5pPr marL="1371600" indent="-228600" algn="l" defTabSz="0" rtl="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mn-lt"/>
          <a:ea typeface="+mn-ea"/>
          <a:sym typeface="华文新魏" pitchFamily="2" charset="-122"/>
        </a:defRPr>
      </a:lvl5pPr>
      <a:lvl6pPr marL="1828800" indent="-228600" algn="l" defTabSz="0" rtl="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mn-lt"/>
          <a:ea typeface="+mn-ea"/>
          <a:sym typeface="华文新魏" pitchFamily="2" charset="-122"/>
        </a:defRPr>
      </a:lvl6pPr>
      <a:lvl7pPr marL="2286000" indent="-228600" algn="l" defTabSz="0" rtl="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mn-lt"/>
          <a:ea typeface="+mn-ea"/>
          <a:sym typeface="华文新魏" pitchFamily="2" charset="-122"/>
        </a:defRPr>
      </a:lvl7pPr>
      <a:lvl8pPr marL="2743200" indent="-228600" algn="l" defTabSz="0" rtl="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mn-lt"/>
          <a:ea typeface="+mn-ea"/>
          <a:sym typeface="华文新魏" pitchFamily="2" charset="-122"/>
        </a:defRPr>
      </a:lvl8pPr>
      <a:lvl9pPr marL="3200400" indent="-228600" algn="l" defTabSz="0" rtl="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mn-lt"/>
          <a:ea typeface="+mn-ea"/>
          <a:sym typeface="华文新魏"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1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90ED720-0104-4369-84BC-D37694168613}" type="datetimeFigureOut">
              <a:rPr kumimoji="1" lang="ja-JP" altLang="en-US" smtClean="0">
                <a:solidFill>
                  <a:prstClr val="black">
                    <a:tint val="75000"/>
                  </a:prstClr>
                </a:solidFill>
              </a:rPr>
              <a:pPr defTabSz="914400"/>
              <a:t>2015/11/13</a:t>
            </a:fld>
            <a:endParaRPr kumimoji="1"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kumimoji="1"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2D8002D-B5B0-4BAC-B1F6-782DDCCE6D9C}" type="slidenum">
              <a:rPr kumimoji="1" lang="ja-JP" altLang="en-US" smtClean="0">
                <a:solidFill>
                  <a:prstClr val="black">
                    <a:tint val="75000"/>
                  </a:prstClr>
                </a:solidFill>
              </a:rPr>
              <a:pPr defTabSz="914400"/>
              <a:t>‹#›</a:t>
            </a:fld>
            <a:endParaRPr kumimoji="1" lang="ja-JP" altLang="en-US">
              <a:solidFill>
                <a:prstClr val="black">
                  <a:tint val="75000"/>
                </a:prstClr>
              </a:solidFill>
            </a:endParaRPr>
          </a:p>
        </p:txBody>
      </p:sp>
    </p:spTree>
    <p:extLst>
      <p:ext uri="{BB962C8B-B14F-4D97-AF65-F5344CB8AC3E}">
        <p14:creationId xmlns:p14="http://schemas.microsoft.com/office/powerpoint/2010/main" val="3907427443"/>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gradFill rotWithShape="1">
          <a:gsLst>
            <a:gs pos="0">
              <a:srgbClr val="F9FBFC"/>
            </a:gs>
            <a:gs pos="73999">
              <a:srgbClr val="D3DEE8"/>
            </a:gs>
            <a:gs pos="82999">
              <a:srgbClr val="D3DEE8"/>
            </a:gs>
            <a:gs pos="100000">
              <a:srgbClr val="E1E9EF"/>
            </a:gs>
          </a:gsLst>
          <a:lin ang="5400000" scaled="1"/>
        </a:gradFill>
        <a:effectLst/>
      </p:bgPr>
    </p:bg>
    <p:spTree>
      <p:nvGrpSpPr>
        <p:cNvPr id="1" name=""/>
        <p:cNvGrpSpPr/>
        <p:nvPr/>
      </p:nvGrpSpPr>
      <p:grpSpPr>
        <a:xfrm>
          <a:off x="0" y="0"/>
          <a:ext cx="0" cy="0"/>
          <a:chOff x="0" y="0"/>
          <a:chExt cx="0" cy="0"/>
        </a:xfrm>
      </p:grpSpPr>
      <p:sp>
        <p:nvSpPr>
          <p:cNvPr id="4098" name="Title Placeholder 21"/>
          <p:cNvSpPr>
            <a:spLocks noGrp="1" noChangeArrowheads="1"/>
          </p:cNvSpPr>
          <p:nvPr>
            <p:ph type="title" idx="4294967295"/>
          </p:nvPr>
        </p:nvSpPr>
        <p:spPr bwMode="auto">
          <a:xfrm>
            <a:off x="457200" y="152365"/>
            <a:ext cx="8229600" cy="99037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sym typeface="Bookman Old Style" pitchFamily="18" charset="0"/>
              </a:rPr>
              <a:t>Click to edit Master title style</a:t>
            </a:r>
          </a:p>
        </p:txBody>
      </p:sp>
      <p:sp>
        <p:nvSpPr>
          <p:cNvPr id="4099" name="Text Placeholder 12"/>
          <p:cNvSpPr>
            <a:spLocks noGrp="1" noChangeArrowheads="1"/>
          </p:cNvSpPr>
          <p:nvPr>
            <p:ph type="body" idx="1"/>
          </p:nvPr>
        </p:nvSpPr>
        <p:spPr bwMode="auto">
          <a:xfrm>
            <a:off x="457200" y="1218918"/>
            <a:ext cx="8229600" cy="4910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华文新魏" pitchFamily="2" charset="-122"/>
              </a:rPr>
              <a:t>Click to edit Master text styles</a:t>
            </a:r>
          </a:p>
          <a:p>
            <a:pPr lvl="1"/>
            <a:r>
              <a:rPr lang="en-US" altLang="zh-CN" smtClean="0">
                <a:sym typeface="华文新魏" pitchFamily="2" charset="-122"/>
              </a:rPr>
              <a:t>Second level</a:t>
            </a:r>
          </a:p>
          <a:p>
            <a:pPr lvl="2"/>
            <a:r>
              <a:rPr lang="en-US" altLang="zh-CN" smtClean="0">
                <a:sym typeface="华文新魏" pitchFamily="2" charset="-122"/>
              </a:rPr>
              <a:t>Third level</a:t>
            </a:r>
          </a:p>
          <a:p>
            <a:pPr lvl="3"/>
            <a:r>
              <a:rPr lang="en-US" altLang="zh-CN" smtClean="0">
                <a:sym typeface="华文新魏" pitchFamily="2" charset="-122"/>
              </a:rPr>
              <a:t>Fourth level</a:t>
            </a:r>
          </a:p>
          <a:p>
            <a:pPr lvl="4"/>
            <a:r>
              <a:rPr lang="en-US" altLang="zh-CN" smtClean="0">
                <a:sym typeface="华文新魏" pitchFamily="2" charset="-122"/>
              </a:rPr>
              <a:t>Fifth level</a:t>
            </a:r>
          </a:p>
        </p:txBody>
      </p:sp>
      <p:sp>
        <p:nvSpPr>
          <p:cNvPr id="1028" name="Straight Connector 27"/>
          <p:cNvSpPr>
            <a:spLocks noChangeShapeType="1"/>
          </p:cNvSpPr>
          <p:nvPr/>
        </p:nvSpPr>
        <p:spPr bwMode="auto">
          <a:xfrm>
            <a:off x="457200" y="6353292"/>
            <a:ext cx="8229600" cy="1587"/>
          </a:xfrm>
          <a:prstGeom prst="line">
            <a:avLst/>
          </a:prstGeom>
          <a:noFill/>
          <a:ln w="9525">
            <a:solidFill>
              <a:schemeClr val="accent2"/>
            </a:solidFill>
            <a:prstDash val="dash"/>
            <a:round/>
            <a:headEnd/>
            <a:tailEnd/>
          </a:ln>
        </p:spPr>
        <p:txBody>
          <a:bodyPr/>
          <a:lstStyle/>
          <a:p>
            <a:pPr defTabSz="914400" eaLnBrk="0" fontAlgn="base" hangingPunct="0">
              <a:spcBef>
                <a:spcPct val="0"/>
              </a:spcBef>
              <a:spcAft>
                <a:spcPct val="0"/>
              </a:spcAft>
              <a:defRPr/>
            </a:pPr>
            <a:endParaRPr lang="zh-CN" altLang="en-US" sz="2000">
              <a:solidFill>
                <a:srgbClr val="000000"/>
              </a:solidFill>
              <a:latin typeface="Arial" charset="0"/>
              <a:ea typeface="宋体" charset="-122"/>
              <a:sym typeface="宋体" charset="-122"/>
            </a:endParaRPr>
          </a:p>
        </p:txBody>
      </p:sp>
      <p:sp>
        <p:nvSpPr>
          <p:cNvPr id="1029" name="Straight Connector 28"/>
          <p:cNvSpPr>
            <a:spLocks noChangeShapeType="1"/>
          </p:cNvSpPr>
          <p:nvPr/>
        </p:nvSpPr>
        <p:spPr bwMode="auto">
          <a:xfrm>
            <a:off x="457200" y="1142735"/>
            <a:ext cx="8229600" cy="0"/>
          </a:xfrm>
          <a:prstGeom prst="line">
            <a:avLst/>
          </a:prstGeom>
          <a:noFill/>
          <a:ln w="9525">
            <a:solidFill>
              <a:schemeClr val="accent2"/>
            </a:solidFill>
            <a:prstDash val="dash"/>
            <a:round/>
            <a:headEnd/>
            <a:tailEnd/>
          </a:ln>
        </p:spPr>
        <p:txBody>
          <a:bodyPr/>
          <a:lstStyle/>
          <a:p>
            <a:pPr defTabSz="914400" eaLnBrk="0" fontAlgn="base" hangingPunct="0">
              <a:spcBef>
                <a:spcPct val="0"/>
              </a:spcBef>
              <a:spcAft>
                <a:spcPct val="0"/>
              </a:spcAft>
              <a:defRPr/>
            </a:pPr>
            <a:endParaRPr lang="zh-CN" altLang="en-US" sz="2000">
              <a:solidFill>
                <a:srgbClr val="000000"/>
              </a:solidFill>
              <a:latin typeface="Arial" charset="0"/>
              <a:ea typeface="宋体" charset="-122"/>
              <a:sym typeface="宋体" charset="-122"/>
            </a:endParaRPr>
          </a:p>
        </p:txBody>
      </p:sp>
    </p:spTree>
    <p:extLst>
      <p:ext uri="{BB962C8B-B14F-4D97-AF65-F5344CB8AC3E}">
        <p14:creationId xmlns:p14="http://schemas.microsoft.com/office/powerpoint/2010/main" val="890618592"/>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Lst>
  <p:transition>
    <p:fade/>
  </p:transition>
  <p:txStyles>
    <p:titleStyle>
      <a:lvl1pPr algn="l" rtl="0" eaLnBrk="0" fontAlgn="base" hangingPunct="0">
        <a:spcBef>
          <a:spcPct val="0"/>
        </a:spcBef>
        <a:spcAft>
          <a:spcPct val="0"/>
        </a:spcAft>
        <a:defRPr sz="3200">
          <a:solidFill>
            <a:schemeClr val="tx2"/>
          </a:solidFill>
          <a:latin typeface="+mj-lt"/>
          <a:ea typeface="+mj-ea"/>
          <a:cs typeface="+mj-cs"/>
          <a:sym typeface="Bookman Old Style" pitchFamily="18" charset="0"/>
        </a:defRPr>
      </a:lvl1pPr>
      <a:lvl2pPr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5pPr>
      <a:lvl6pPr marL="457200"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6pPr>
      <a:lvl7pPr marL="914400"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7pPr>
      <a:lvl8pPr marL="1371600"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8pPr>
      <a:lvl9pPr marL="1828800" algn="l" rtl="0" eaLnBrk="0" fontAlgn="base" hangingPunct="0">
        <a:spcBef>
          <a:spcPct val="0"/>
        </a:spcBef>
        <a:spcAft>
          <a:spcPct val="0"/>
        </a:spcAft>
        <a:defRPr sz="3200">
          <a:solidFill>
            <a:schemeClr val="tx2"/>
          </a:solidFill>
          <a:latin typeface="Bookman Old Style" pitchFamily="18" charset="0"/>
          <a:ea typeface="宋体" pitchFamily="2" charset="-122"/>
          <a:sym typeface="Bookman Old Style" pitchFamily="18" charset="0"/>
        </a:defRPr>
      </a:lvl9pPr>
    </p:titleStyle>
    <p:bodyStyle>
      <a:lvl1pPr marL="273050" indent="-273050" algn="l" defTabSz="0" rtl="0" eaLnBrk="0" fontAlgn="base" hangingPunct="0">
        <a:spcBef>
          <a:spcPts val="600"/>
        </a:spcBef>
        <a:spcAft>
          <a:spcPct val="0"/>
        </a:spcAft>
        <a:buClr>
          <a:schemeClr val="accent1"/>
        </a:buClr>
        <a:buSzPct val="76000"/>
        <a:buFont typeface="Wingdings 3" pitchFamily="18" charset="2"/>
        <a:buChar char=""/>
        <a:defRPr sz="2600">
          <a:solidFill>
            <a:schemeClr val="tx1"/>
          </a:solidFill>
          <a:latin typeface="+mn-lt"/>
          <a:ea typeface="+mn-ea"/>
          <a:cs typeface="+mn-cs"/>
          <a:sym typeface="华文新魏" pitchFamily="2" charset="-122"/>
        </a:defRPr>
      </a:lvl1pPr>
      <a:lvl2pPr marL="547688" indent="-271463" algn="l" defTabSz="0" rtl="0" eaLnBrk="0" fontAlgn="base" hangingPunct="0">
        <a:spcBef>
          <a:spcPts val="500"/>
        </a:spcBef>
        <a:spcAft>
          <a:spcPct val="0"/>
        </a:spcAft>
        <a:buClr>
          <a:schemeClr val="accent2"/>
        </a:buClr>
        <a:buSzPct val="76000"/>
        <a:buFont typeface="Wingdings 3" pitchFamily="18" charset="2"/>
        <a:buChar char=""/>
        <a:defRPr sz="2300">
          <a:solidFill>
            <a:schemeClr val="tx2"/>
          </a:solidFill>
          <a:latin typeface="+mn-lt"/>
          <a:ea typeface="+mn-ea"/>
          <a:sym typeface="华文新魏" pitchFamily="2" charset="-122"/>
        </a:defRPr>
      </a:lvl2pPr>
      <a:lvl3pPr marL="822325" indent="-228600" algn="l" defTabSz="0" rtl="0" eaLnBrk="0" fontAlgn="base" hangingPunct="0">
        <a:spcBef>
          <a:spcPts val="500"/>
        </a:spcBef>
        <a:spcAft>
          <a:spcPct val="0"/>
        </a:spcAft>
        <a:buClr>
          <a:srgbClr val="BCBCBC"/>
        </a:buClr>
        <a:buSzPct val="76000"/>
        <a:buFont typeface="Wingdings 3" pitchFamily="18" charset="2"/>
        <a:buChar char=""/>
        <a:defRPr sz="2000">
          <a:solidFill>
            <a:schemeClr val="tx1"/>
          </a:solidFill>
          <a:latin typeface="+mn-lt"/>
          <a:ea typeface="+mn-ea"/>
          <a:sym typeface="华文新魏" pitchFamily="2" charset="-122"/>
        </a:defRPr>
      </a:lvl3pPr>
      <a:lvl4pPr marL="1096963" indent="-227013" algn="l" defTabSz="0" rtl="0" eaLnBrk="0" fontAlgn="base" hangingPunct="0">
        <a:spcBef>
          <a:spcPts val="400"/>
        </a:spcBef>
        <a:spcAft>
          <a:spcPct val="0"/>
        </a:spcAft>
        <a:buClr>
          <a:srgbClr val="8BA2B4"/>
        </a:buClr>
        <a:buSzPct val="70000"/>
        <a:buFont typeface="Wingdings" pitchFamily="2" charset="2"/>
        <a:buChar char=""/>
        <a:defRPr sz="2000">
          <a:solidFill>
            <a:schemeClr val="tx1"/>
          </a:solidFill>
          <a:latin typeface="+mn-lt"/>
          <a:ea typeface="+mn-ea"/>
          <a:sym typeface="华文新魏" pitchFamily="2" charset="-122"/>
        </a:defRPr>
      </a:lvl4pPr>
      <a:lvl5pPr marL="1371600" indent="-228600" algn="l" defTabSz="0" rtl="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mn-lt"/>
          <a:ea typeface="+mn-ea"/>
          <a:sym typeface="华文新魏" pitchFamily="2" charset="-122"/>
        </a:defRPr>
      </a:lvl5pPr>
      <a:lvl6pPr marL="1828800" indent="-228600" algn="l" defTabSz="0" rtl="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mn-lt"/>
          <a:ea typeface="+mn-ea"/>
          <a:sym typeface="华文新魏" pitchFamily="2" charset="-122"/>
        </a:defRPr>
      </a:lvl6pPr>
      <a:lvl7pPr marL="2286000" indent="-228600" algn="l" defTabSz="0" rtl="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mn-lt"/>
          <a:ea typeface="+mn-ea"/>
          <a:sym typeface="华文新魏" pitchFamily="2" charset="-122"/>
        </a:defRPr>
      </a:lvl7pPr>
      <a:lvl8pPr marL="2743200" indent="-228600" algn="l" defTabSz="0" rtl="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mn-lt"/>
          <a:ea typeface="+mn-ea"/>
          <a:sym typeface="华文新魏" pitchFamily="2" charset="-122"/>
        </a:defRPr>
      </a:lvl8pPr>
      <a:lvl9pPr marL="3200400" indent="-228600" algn="l" defTabSz="0" rtl="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mn-lt"/>
          <a:ea typeface="+mn-ea"/>
          <a:sym typeface="华文新魏"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iiswww.iis.sinica.edu.tw/page/aboutus/DirectorsMessage.html?lang=zh"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9.xml.rels><?xml version="1.0" encoding="UTF-8" standalone="yes"?>
<Relationships xmlns="http://schemas.openxmlformats.org/package/2006/relationships"><Relationship Id="rId8" Type="http://schemas.openxmlformats.org/officeDocument/2006/relationships/customXml" Target="../../customXml/item22.xml"/><Relationship Id="rId13" Type="http://schemas.openxmlformats.org/officeDocument/2006/relationships/customXml" Target="../../customXml/item12.xml"/><Relationship Id="rId18" Type="http://schemas.openxmlformats.org/officeDocument/2006/relationships/customXml" Target="../../customXml/item8.xml"/><Relationship Id="rId3" Type="http://schemas.openxmlformats.org/officeDocument/2006/relationships/customXml" Target="../../customXml/item14.xml"/><Relationship Id="rId21" Type="http://schemas.openxmlformats.org/officeDocument/2006/relationships/diagramData" Target="../diagrams/data2.xml"/><Relationship Id="rId7" Type="http://schemas.openxmlformats.org/officeDocument/2006/relationships/customXml" Target="../../customXml/item17.xml"/><Relationship Id="rId12" Type="http://schemas.openxmlformats.org/officeDocument/2006/relationships/customXml" Target="../../customXml/item1.xml"/><Relationship Id="rId17" Type="http://schemas.openxmlformats.org/officeDocument/2006/relationships/customXml" Target="../../customXml/item23.xml"/><Relationship Id="rId25" Type="http://schemas.microsoft.com/office/2007/relationships/diagramDrawing" Target="../diagrams/drawing2.xml"/><Relationship Id="rId2" Type="http://schemas.openxmlformats.org/officeDocument/2006/relationships/customXml" Target="../../customXml/item2.xml"/><Relationship Id="rId16" Type="http://schemas.openxmlformats.org/officeDocument/2006/relationships/customXml" Target="../../customXml/item21.xml"/><Relationship Id="rId20" Type="http://schemas.openxmlformats.org/officeDocument/2006/relationships/slideLayout" Target="../slideLayouts/slideLayout2.xml"/><Relationship Id="rId1" Type="http://schemas.openxmlformats.org/officeDocument/2006/relationships/customXml" Target="../../customXml/item10.xml"/><Relationship Id="rId6" Type="http://schemas.openxmlformats.org/officeDocument/2006/relationships/customXml" Target="../../customXml/item19.xml"/><Relationship Id="rId11" Type="http://schemas.openxmlformats.org/officeDocument/2006/relationships/customXml" Target="../../customXml/item18.xml"/><Relationship Id="rId24" Type="http://schemas.openxmlformats.org/officeDocument/2006/relationships/diagramColors" Target="../diagrams/colors2.xml"/><Relationship Id="rId5" Type="http://schemas.openxmlformats.org/officeDocument/2006/relationships/customXml" Target="../../customXml/item3.xml"/><Relationship Id="rId15" Type="http://schemas.openxmlformats.org/officeDocument/2006/relationships/customXml" Target="../../customXml/item9.xml"/><Relationship Id="rId23" Type="http://schemas.openxmlformats.org/officeDocument/2006/relationships/diagramQuickStyle" Target="../diagrams/quickStyle2.xml"/><Relationship Id="rId10" Type="http://schemas.openxmlformats.org/officeDocument/2006/relationships/customXml" Target="../../customXml/item16.xml"/><Relationship Id="rId19" Type="http://schemas.openxmlformats.org/officeDocument/2006/relationships/customXml" Target="../../customXml/item24.xml"/><Relationship Id="rId4" Type="http://schemas.openxmlformats.org/officeDocument/2006/relationships/customXml" Target="../../customXml/item20.xml"/><Relationship Id="rId9" Type="http://schemas.openxmlformats.org/officeDocument/2006/relationships/customXml" Target="../../customXml/item11.xml"/><Relationship Id="rId14" Type="http://schemas.openxmlformats.org/officeDocument/2006/relationships/customXml" Target="../../customXml/item5.xml"/><Relationship Id="rId22"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customXml" Target="../../customXml/item6.xml"/><Relationship Id="rId7" Type="http://schemas.openxmlformats.org/officeDocument/2006/relationships/notesSlide" Target="../notesSlides/notesSlide59.xml"/><Relationship Id="rId12" Type="http://schemas.microsoft.com/office/2007/relationships/diagramDrawing" Target="../diagrams/drawing3.xml"/><Relationship Id="rId2" Type="http://schemas.openxmlformats.org/officeDocument/2006/relationships/customXml" Target="../../customXml/item13.xml"/><Relationship Id="rId1" Type="http://schemas.openxmlformats.org/officeDocument/2006/relationships/customXml" Target="../../customXml/item7.xml"/><Relationship Id="rId6" Type="http://schemas.openxmlformats.org/officeDocument/2006/relationships/slideLayout" Target="../slideLayouts/slideLayout2.xml"/><Relationship Id="rId11" Type="http://schemas.openxmlformats.org/officeDocument/2006/relationships/diagramColors" Target="../diagrams/colors3.xml"/><Relationship Id="rId5" Type="http://schemas.openxmlformats.org/officeDocument/2006/relationships/customXml" Target="../../customXml/item4.xml"/><Relationship Id="rId10" Type="http://schemas.openxmlformats.org/officeDocument/2006/relationships/diagramQuickStyle" Target="../diagrams/quickStyle3.xml"/><Relationship Id="rId4" Type="http://schemas.openxmlformats.org/officeDocument/2006/relationships/customXml" Target="../../customXml/item15.xml"/><Relationship Id="rId9" Type="http://schemas.openxmlformats.org/officeDocument/2006/relationships/diagramLayout" Target="../diagrams/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18068" y="730425"/>
            <a:ext cx="7907867" cy="2723444"/>
          </a:xfrm>
          <a:prstGeom prst="rect">
            <a:avLst/>
          </a:prstGeom>
        </p:spPr>
        <p:txBody>
          <a:bodyPr vert="horz" lIns="91440" tIns="45720" rIns="91440" bIns="45720" rtlCol="0" anchor="b">
            <a:normAutofit fontScale="975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endParaRPr lang="en-US" sz="7200" b="1" spc="-150" dirty="0">
              <a:effectLst>
                <a:outerShdw blurRad="38100" dist="38100" dir="2700000" algn="tl">
                  <a:srgbClr val="000000">
                    <a:alpha val="43137"/>
                  </a:srgbClr>
                </a:outerShdw>
              </a:effectLst>
            </a:endParaRPr>
          </a:p>
        </p:txBody>
      </p:sp>
      <p:sp>
        <p:nvSpPr>
          <p:cNvPr id="12" name="標題 11"/>
          <p:cNvSpPr>
            <a:spLocks noGrp="1"/>
          </p:cNvSpPr>
          <p:nvPr>
            <p:ph type="ctrTitle"/>
          </p:nvPr>
        </p:nvSpPr>
        <p:spPr>
          <a:xfrm>
            <a:off x="685800" y="345627"/>
            <a:ext cx="7772400" cy="2882607"/>
          </a:xfrm>
        </p:spPr>
        <p:txBody>
          <a:bodyPr/>
          <a:lstStyle/>
          <a:p>
            <a:r>
              <a:rPr lang="en-US" altLang="zh-TW" sz="3600" spc="-150" dirty="0">
                <a:effectLst>
                  <a:outerShdw blurRad="38100" dist="38100" dir="2700000" algn="tl">
                    <a:srgbClr val="000000">
                      <a:alpha val="43137"/>
                    </a:srgbClr>
                  </a:outerShdw>
                </a:effectLst>
              </a:rPr>
              <a:t>A Study of Machine Reading: </a:t>
            </a:r>
            <a:r>
              <a:rPr lang="en-US" altLang="zh-TW" sz="3600" spc="-150" dirty="0" smtClean="0">
                <a:effectLst>
                  <a:outerShdw blurRad="38100" dist="38100" dir="2700000" algn="tl">
                    <a:srgbClr val="000000">
                      <a:alpha val="43137"/>
                    </a:srgbClr>
                  </a:outerShdw>
                </a:effectLst>
              </a:rPr>
              <a:t/>
            </a:r>
            <a:br>
              <a:rPr lang="en-US" altLang="zh-TW" sz="3600" spc="-150" dirty="0" smtClean="0">
                <a:effectLst>
                  <a:outerShdw blurRad="38100" dist="38100" dir="2700000" algn="tl">
                    <a:srgbClr val="000000">
                      <a:alpha val="43137"/>
                    </a:srgbClr>
                  </a:outerShdw>
                </a:effectLst>
              </a:rPr>
            </a:br>
            <a:r>
              <a:rPr lang="en-US" altLang="zh-TW" sz="3600" spc="-150" dirty="0" smtClean="0">
                <a:effectLst>
                  <a:outerShdw blurRad="38100" dist="38100" dir="2700000" algn="tl">
                    <a:srgbClr val="000000">
                      <a:alpha val="43137"/>
                    </a:srgbClr>
                  </a:outerShdw>
                </a:effectLst>
              </a:rPr>
              <a:t>Solving </a:t>
            </a:r>
            <a:r>
              <a:rPr lang="en-US" altLang="zh-TW" sz="3600" spc="-150" dirty="0">
                <a:effectLst>
                  <a:outerShdw blurRad="38100" dist="38100" dir="2700000" algn="tl">
                    <a:srgbClr val="000000">
                      <a:alpha val="43137"/>
                    </a:srgbClr>
                  </a:outerShdw>
                </a:effectLst>
              </a:rPr>
              <a:t>Math Word Problems in a Human Comprehensible </a:t>
            </a:r>
            <a:r>
              <a:rPr lang="en-US" altLang="zh-TW" sz="3600" spc="-150" dirty="0" smtClean="0">
                <a:effectLst>
                  <a:outerShdw blurRad="38100" dist="38100" dir="2700000" algn="tl">
                    <a:srgbClr val="000000">
                      <a:alpha val="43137"/>
                    </a:srgbClr>
                  </a:outerShdw>
                </a:effectLst>
              </a:rPr>
              <a:t>Way</a:t>
            </a:r>
            <a:endParaRPr lang="zh-TW" altLang="en-US" sz="3600" dirty="0"/>
          </a:p>
        </p:txBody>
      </p:sp>
      <p:sp>
        <p:nvSpPr>
          <p:cNvPr id="3" name="副標題 2"/>
          <p:cNvSpPr>
            <a:spLocks noGrp="1"/>
          </p:cNvSpPr>
          <p:nvPr>
            <p:ph type="subTitle" idx="1"/>
          </p:nvPr>
        </p:nvSpPr>
        <p:spPr>
          <a:xfrm>
            <a:off x="971053" y="3533778"/>
            <a:ext cx="7201894" cy="2779561"/>
          </a:xfrm>
        </p:spPr>
        <p:txBody>
          <a:bodyPr/>
          <a:lstStyle/>
          <a:p>
            <a:r>
              <a:rPr lang="en-US" altLang="zh-TW" sz="2400" dirty="0" smtClean="0">
                <a:solidFill>
                  <a:srgbClr val="444444"/>
                </a:solidFill>
              </a:rPr>
              <a:t>Keh-Yih Su</a:t>
            </a:r>
          </a:p>
          <a:p>
            <a:endParaRPr lang="en-US" altLang="zh-TW" sz="2400" dirty="0" smtClean="0">
              <a:solidFill>
                <a:srgbClr val="444444"/>
              </a:solidFill>
              <a:cs typeface="Palatino Linotype"/>
            </a:endParaRPr>
          </a:p>
          <a:p>
            <a:r>
              <a:rPr lang="en-US" altLang="zh-TW" sz="2400" dirty="0" smtClean="0">
                <a:solidFill>
                  <a:srgbClr val="444444"/>
                </a:solidFill>
                <a:cs typeface="Palatino Linotype"/>
              </a:rPr>
              <a:t>Institute of Information Science, Academia </a:t>
            </a:r>
            <a:r>
              <a:rPr lang="en-US" altLang="zh-TW" sz="2400" dirty="0" err="1" smtClean="0">
                <a:solidFill>
                  <a:srgbClr val="444444"/>
                </a:solidFill>
                <a:cs typeface="Palatino Linotype"/>
              </a:rPr>
              <a:t>Sinica</a:t>
            </a:r>
            <a:endParaRPr lang="en-US" altLang="zh-TW" sz="2400" dirty="0" smtClean="0">
              <a:solidFill>
                <a:srgbClr val="444444"/>
              </a:solidFill>
              <a:cs typeface="Palatino Linotype"/>
            </a:endParaRPr>
          </a:p>
          <a:p>
            <a:endParaRPr lang="en-US" altLang="zh-TW" sz="2400" dirty="0">
              <a:solidFill>
                <a:srgbClr val="444444"/>
              </a:solidFill>
              <a:cs typeface="Palatino Linotype"/>
            </a:endParaRPr>
          </a:p>
          <a:p>
            <a:r>
              <a:rPr lang="en-US" altLang="zh-TW" sz="2400" dirty="0" smtClean="0">
                <a:solidFill>
                  <a:srgbClr val="444444"/>
                </a:solidFill>
                <a:cs typeface="Palatino Linotype"/>
              </a:rPr>
              <a:t>CCL-15, November 14, 2015</a:t>
            </a:r>
            <a:endParaRPr lang="en-US" altLang="zh-TW" sz="2400" dirty="0">
              <a:solidFill>
                <a:srgbClr val="444444"/>
              </a:solidFill>
              <a:cs typeface="Palatino Linotype"/>
            </a:endParaRPr>
          </a:p>
          <a:p>
            <a:endParaRPr lang="zh-TW" altLang="en-US" dirty="0">
              <a:solidFill>
                <a:srgbClr val="444444"/>
              </a:solidFill>
            </a:endParaRPr>
          </a:p>
          <a:p>
            <a:endParaRPr lang="zh-TW" altLang="en-US" dirty="0"/>
          </a:p>
        </p:txBody>
      </p:sp>
    </p:spTree>
    <p:extLst>
      <p:ext uri="{BB962C8B-B14F-4D97-AF65-F5344CB8AC3E}">
        <p14:creationId xmlns:p14="http://schemas.microsoft.com/office/powerpoint/2010/main" val="301222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0419"/>
            <a:ext cx="8229600" cy="1050482"/>
          </a:xfrm>
        </p:spPr>
        <p:txBody>
          <a:bodyPr>
            <a:normAutofit/>
          </a:bodyPr>
          <a:lstStyle/>
          <a:p>
            <a:pPr marL="0" lvl="2" algn="ctr" defTabSz="914400">
              <a:lnSpc>
                <a:spcPts val="5800"/>
              </a:lnSpc>
              <a:spcBef>
                <a:spcPct val="0"/>
              </a:spcBef>
            </a:pPr>
            <a:r>
              <a:rPr lang="en-US" altLang="zh-TW" sz="4000" kern="1200" dirty="0" smtClean="0">
                <a:solidFill>
                  <a:srgbClr val="1F497D"/>
                </a:solidFill>
                <a:effectLst>
                  <a:outerShdw blurRad="63500" dist="38100" dir="5400000" algn="t" rotWithShape="0">
                    <a:prstClr val="black">
                      <a:alpha val="25000"/>
                    </a:prstClr>
                  </a:outerShdw>
                </a:effectLst>
                <a:latin typeface="+mn-lt"/>
                <a:ea typeface="+mj-ea"/>
                <a:cs typeface="+mj-cs"/>
              </a:rPr>
              <a:t>Related Work (1)</a:t>
            </a:r>
            <a:endParaRPr lang="en-US" altLang="zh-TW" sz="4000" kern="1200" dirty="0">
              <a:solidFill>
                <a:srgbClr val="1F497D"/>
              </a:solidFill>
              <a:effectLst>
                <a:outerShdw blurRad="63500" dist="38100" dir="5400000" algn="t" rotWithShape="0">
                  <a:prstClr val="black">
                    <a:alpha val="25000"/>
                  </a:prstClr>
                </a:outerShdw>
              </a:effectLst>
              <a:latin typeface="+mn-lt"/>
              <a:ea typeface="+mj-ea"/>
              <a:cs typeface="+mj-cs"/>
            </a:endParaRPr>
          </a:p>
        </p:txBody>
      </p:sp>
      <p:sp>
        <p:nvSpPr>
          <p:cNvPr id="3" name="內容版面配置區 2"/>
          <p:cNvSpPr>
            <a:spLocks noGrp="1"/>
          </p:cNvSpPr>
          <p:nvPr>
            <p:ph idx="1"/>
          </p:nvPr>
        </p:nvSpPr>
        <p:spPr>
          <a:xfrm>
            <a:off x="343989" y="1190897"/>
            <a:ext cx="8229600" cy="4756897"/>
          </a:xfrm>
        </p:spPr>
        <p:txBody>
          <a:bodyPr>
            <a:noAutofit/>
          </a:bodyPr>
          <a:lstStyle/>
          <a:p>
            <a:pPr marL="342900" lvl="1" indent="-342900">
              <a:buFont typeface="Arial" pitchFamily="34" charset="0"/>
              <a:buChar char="•"/>
            </a:pPr>
            <a:r>
              <a:rPr lang="en-US" altLang="zh-TW" sz="3200" dirty="0">
                <a:solidFill>
                  <a:srgbClr val="444444"/>
                </a:solidFill>
              </a:rPr>
              <a:t>Related preliminary researches (IE, Q&amp;A) </a:t>
            </a:r>
            <a:endParaRPr lang="en-US" altLang="zh-TW" sz="3200" dirty="0" smtClean="0">
              <a:solidFill>
                <a:srgbClr val="444444"/>
              </a:solidFill>
            </a:endParaRPr>
          </a:p>
          <a:p>
            <a:pPr marL="742950" lvl="2" indent="-342900"/>
            <a:r>
              <a:rPr lang="en-US" altLang="zh-TW" sz="2800" i="1" dirty="0">
                <a:solidFill>
                  <a:srgbClr val="FF0000"/>
                </a:solidFill>
              </a:rPr>
              <a:t>Information Extraction</a:t>
            </a:r>
          </a:p>
          <a:p>
            <a:pPr marL="1200150" lvl="3" indent="-342900"/>
            <a:r>
              <a:rPr lang="en-US" altLang="zh-TW" sz="2400" dirty="0" smtClean="0"/>
              <a:t>Fill </a:t>
            </a:r>
            <a:r>
              <a:rPr lang="en-US" altLang="zh-TW" sz="2400" dirty="0"/>
              <a:t>in specified </a:t>
            </a:r>
            <a:r>
              <a:rPr lang="en-US" altLang="zh-TW" sz="2400" i="1" dirty="0">
                <a:solidFill>
                  <a:srgbClr val="FF0000"/>
                </a:solidFill>
              </a:rPr>
              <a:t>templates</a:t>
            </a:r>
            <a:r>
              <a:rPr lang="en-US" altLang="zh-TW" sz="2400" dirty="0"/>
              <a:t> for a given </a:t>
            </a:r>
            <a:r>
              <a:rPr lang="en-US" altLang="zh-TW" sz="2400" dirty="0" smtClean="0"/>
              <a:t>domain</a:t>
            </a:r>
          </a:p>
          <a:p>
            <a:pPr marL="1200150" lvl="3" indent="-342900"/>
            <a:r>
              <a:rPr lang="en-US" altLang="zh-TW" sz="2400" dirty="0" smtClean="0"/>
              <a:t>Switching </a:t>
            </a:r>
            <a:r>
              <a:rPr lang="en-US" altLang="zh-TW" sz="2400" dirty="0"/>
              <a:t>domains implies to re-train the system</a:t>
            </a:r>
          </a:p>
          <a:p>
            <a:pPr marL="742950" lvl="2" indent="-342900"/>
            <a:r>
              <a:rPr lang="en-US" altLang="zh-TW" sz="2800" i="1" dirty="0">
                <a:solidFill>
                  <a:srgbClr val="FF0000"/>
                </a:solidFill>
              </a:rPr>
              <a:t>Open Domain Question and Answering</a:t>
            </a:r>
          </a:p>
          <a:p>
            <a:pPr marL="1200150" lvl="3" indent="-342900"/>
            <a:r>
              <a:rPr lang="en-US" altLang="zh-TW" sz="2400" dirty="0" smtClean="0"/>
              <a:t>Extract </a:t>
            </a:r>
            <a:r>
              <a:rPr lang="en-US" altLang="zh-TW" sz="2400" dirty="0"/>
              <a:t>desired </a:t>
            </a:r>
            <a:r>
              <a:rPr lang="en-US" altLang="zh-TW" sz="2400" i="1" dirty="0">
                <a:solidFill>
                  <a:srgbClr val="FF0000"/>
                </a:solidFill>
              </a:rPr>
              <a:t>answer passage </a:t>
            </a:r>
            <a:r>
              <a:rPr lang="en-US" altLang="zh-TW" sz="2400" dirty="0"/>
              <a:t>from the </a:t>
            </a:r>
            <a:r>
              <a:rPr lang="en-US" altLang="zh-TW" sz="2400" dirty="0" smtClean="0"/>
              <a:t>text</a:t>
            </a:r>
          </a:p>
          <a:p>
            <a:pPr marL="1200150" lvl="3" indent="-342900"/>
            <a:r>
              <a:rPr lang="en-US" altLang="zh-TW" sz="2400" dirty="0" smtClean="0"/>
              <a:t>Cannot </a:t>
            </a:r>
            <a:r>
              <a:rPr lang="en-US" altLang="zh-TW" sz="2400" dirty="0" smtClean="0"/>
              <a:t>answer </a:t>
            </a:r>
            <a:r>
              <a:rPr lang="en-US" altLang="zh-TW" sz="2400" dirty="0"/>
              <a:t>even the </a:t>
            </a:r>
            <a:r>
              <a:rPr lang="en-US" altLang="zh-TW" sz="2400" dirty="0" smtClean="0"/>
              <a:t>simple problem if </a:t>
            </a:r>
            <a:r>
              <a:rPr lang="en-US" altLang="zh-TW" sz="2400" dirty="0"/>
              <a:t>the desired </a:t>
            </a:r>
            <a:r>
              <a:rPr lang="en-US" altLang="zh-TW" sz="2400" i="1" dirty="0">
                <a:solidFill>
                  <a:srgbClr val="FF0000"/>
                </a:solidFill>
              </a:rPr>
              <a:t>answer is not included in the text</a:t>
            </a:r>
            <a:endParaRPr lang="zh-TW" altLang="en-US" sz="2400" i="1" dirty="0">
              <a:solidFill>
                <a:srgbClr val="FF0000"/>
              </a:solidFill>
            </a:endParaRPr>
          </a:p>
        </p:txBody>
      </p:sp>
      <p:sp>
        <p:nvSpPr>
          <p:cNvPr id="4" name="頁尾版面配置區 3"/>
          <p:cNvSpPr>
            <a:spLocks noGrp="1"/>
          </p:cNvSpPr>
          <p:nvPr>
            <p:ph type="ftr" sz="quarter" idx="11"/>
          </p:nvPr>
        </p:nvSpPr>
        <p:spPr/>
        <p:txBody>
          <a:bodyPr/>
          <a:lstStyle/>
          <a:p>
            <a:pPr algn="r"/>
            <a:r>
              <a:rPr lang="es-ES" smtClean="0">
                <a:solidFill>
                  <a:prstClr val="black">
                    <a:tint val="75000"/>
                  </a:prstClr>
                </a:solidFill>
              </a:rPr>
              <a:t>Keh-Yih Su, Nov. 4, 2014 </a:t>
            </a:r>
            <a:endParaRPr 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C61BFBD5-3B1B-4B4E-BADF-E4A178CDE117}"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53603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0415"/>
            <a:ext cx="8229600" cy="802560"/>
          </a:xfrm>
        </p:spPr>
        <p:txBody>
          <a:bodyPr>
            <a:noAutofit/>
          </a:bodyPr>
          <a:lstStyle/>
          <a:p>
            <a:pPr marL="0" lvl="2" algn="ctr" defTabSz="914400">
              <a:lnSpc>
                <a:spcPts val="5800"/>
              </a:lnSpc>
              <a:spcBef>
                <a:spcPct val="0"/>
              </a:spcBef>
            </a:pPr>
            <a:r>
              <a:rPr lang="en-US" altLang="zh-TW" sz="4000" kern="1200" dirty="0" smtClean="0">
                <a:solidFill>
                  <a:srgbClr val="1F497D"/>
                </a:solidFill>
                <a:effectLst>
                  <a:outerShdw blurRad="63500" dist="38100" dir="5400000" algn="t" rotWithShape="0">
                    <a:prstClr val="black">
                      <a:alpha val="25000"/>
                    </a:prstClr>
                  </a:outerShdw>
                </a:effectLst>
                <a:latin typeface="+mn-lt"/>
                <a:ea typeface="+mj-ea"/>
                <a:cs typeface="+mj-cs"/>
              </a:rPr>
              <a:t>Related Work (2)</a:t>
            </a:r>
            <a:endParaRPr lang="en-US" altLang="zh-TW" sz="4000" kern="1200" dirty="0">
              <a:solidFill>
                <a:srgbClr val="1F497D"/>
              </a:solidFill>
              <a:effectLst>
                <a:outerShdw blurRad="63500" dist="38100" dir="5400000" algn="t" rotWithShape="0">
                  <a:prstClr val="black">
                    <a:alpha val="25000"/>
                  </a:prstClr>
                </a:outerShdw>
              </a:effectLst>
              <a:latin typeface="+mn-lt"/>
              <a:ea typeface="+mj-ea"/>
              <a:cs typeface="+mj-cs"/>
            </a:endParaRPr>
          </a:p>
        </p:txBody>
      </p:sp>
      <p:sp>
        <p:nvSpPr>
          <p:cNvPr id="3" name="內容版面配置區 2"/>
          <p:cNvSpPr>
            <a:spLocks noGrp="1"/>
          </p:cNvSpPr>
          <p:nvPr>
            <p:ph idx="1"/>
          </p:nvPr>
        </p:nvSpPr>
        <p:spPr>
          <a:xfrm>
            <a:off x="313678" y="971822"/>
            <a:ext cx="8229600" cy="5084068"/>
          </a:xfrm>
        </p:spPr>
        <p:txBody>
          <a:bodyPr>
            <a:noAutofit/>
          </a:bodyPr>
          <a:lstStyle/>
          <a:p>
            <a:pPr marL="342900" lvl="1" indent="-342900">
              <a:buFont typeface="Arial" pitchFamily="34" charset="0"/>
              <a:buChar char="•"/>
            </a:pPr>
            <a:r>
              <a:rPr lang="en-US" altLang="zh-TW" sz="2800" dirty="0" smtClean="0">
                <a:solidFill>
                  <a:srgbClr val="444444"/>
                </a:solidFill>
              </a:rPr>
              <a:t>MR related </a:t>
            </a:r>
            <a:r>
              <a:rPr lang="en-US" altLang="zh-TW" sz="2800" dirty="0">
                <a:solidFill>
                  <a:srgbClr val="444444"/>
                </a:solidFill>
              </a:rPr>
              <a:t>research activities</a:t>
            </a:r>
            <a:r>
              <a:rPr lang="en-US" altLang="zh-TW" sz="2800" dirty="0" smtClean="0">
                <a:solidFill>
                  <a:srgbClr val="444444"/>
                </a:solidFill>
              </a:rPr>
              <a:t> </a:t>
            </a:r>
          </a:p>
          <a:p>
            <a:pPr marL="742950" lvl="2" indent="-342900"/>
            <a:r>
              <a:rPr lang="en-US" altLang="zh-TW" sz="2400" dirty="0" smtClean="0"/>
              <a:t>A MR </a:t>
            </a:r>
            <a:r>
              <a:rPr lang="en-US" altLang="zh-TW" sz="2400" dirty="0"/>
              <a:t>program was </a:t>
            </a:r>
            <a:r>
              <a:rPr lang="en-US" altLang="zh-TW" sz="2400" dirty="0" smtClean="0"/>
              <a:t>initiated </a:t>
            </a:r>
            <a:r>
              <a:rPr lang="en-US" altLang="zh-TW" sz="2400" dirty="0"/>
              <a:t>at DARPA (2009/6 – 2012/1</a:t>
            </a:r>
            <a:r>
              <a:rPr lang="en-US" altLang="zh-TW" sz="2400" dirty="0" smtClean="0"/>
              <a:t>)</a:t>
            </a:r>
          </a:p>
          <a:p>
            <a:pPr marL="1200150" lvl="3" indent="-342900"/>
            <a:r>
              <a:rPr lang="en-US" altLang="zh-TW" sz="2000" i="1" dirty="0">
                <a:solidFill>
                  <a:srgbClr val="FF0000"/>
                </a:solidFill>
              </a:rPr>
              <a:t>L</a:t>
            </a:r>
            <a:r>
              <a:rPr lang="en-US" altLang="zh-TW" sz="2000" i="1" dirty="0" smtClean="0">
                <a:solidFill>
                  <a:srgbClr val="FF0000"/>
                </a:solidFill>
              </a:rPr>
              <a:t>earn </a:t>
            </a:r>
            <a:r>
              <a:rPr lang="en-US" altLang="zh-TW" sz="2000" i="1" dirty="0">
                <a:solidFill>
                  <a:srgbClr val="FF0000"/>
                </a:solidFill>
              </a:rPr>
              <a:t>to </a:t>
            </a:r>
            <a:r>
              <a:rPr lang="en-US" altLang="zh-TW" sz="2000" i="1" dirty="0" smtClean="0">
                <a:solidFill>
                  <a:srgbClr val="FF0000"/>
                </a:solidFill>
              </a:rPr>
              <a:t>read</a:t>
            </a:r>
            <a:r>
              <a:rPr lang="en-US" altLang="zh-TW" sz="2000" dirty="0" smtClean="0"/>
              <a:t>, and </a:t>
            </a:r>
            <a:r>
              <a:rPr lang="en-US" altLang="zh-TW" sz="2000" i="1" dirty="0" smtClean="0">
                <a:solidFill>
                  <a:srgbClr val="FF0000"/>
                </a:solidFill>
              </a:rPr>
              <a:t>read </a:t>
            </a:r>
            <a:r>
              <a:rPr lang="en-US" altLang="zh-TW" sz="2000" i="1" dirty="0">
                <a:solidFill>
                  <a:srgbClr val="FF0000"/>
                </a:solidFill>
              </a:rPr>
              <a:t>to learn </a:t>
            </a:r>
            <a:r>
              <a:rPr lang="en-US" altLang="zh-TW" sz="2000" dirty="0"/>
              <a:t>what they need in order to answer questions or perform some </a:t>
            </a:r>
            <a:r>
              <a:rPr lang="en-US" altLang="zh-TW" sz="2000" i="1" dirty="0">
                <a:solidFill>
                  <a:srgbClr val="FF0000"/>
                </a:solidFill>
              </a:rPr>
              <a:t>reasoning </a:t>
            </a:r>
            <a:r>
              <a:rPr lang="en-US" altLang="zh-TW" sz="2000" i="1" dirty="0" smtClean="0">
                <a:solidFill>
                  <a:srgbClr val="FF0000"/>
                </a:solidFill>
              </a:rPr>
              <a:t>tasks</a:t>
            </a:r>
          </a:p>
          <a:p>
            <a:pPr marL="742950" lvl="2" indent="-342900"/>
            <a:r>
              <a:rPr lang="en-US" altLang="zh-TW" sz="2400" dirty="0"/>
              <a:t>U</a:t>
            </a:r>
            <a:r>
              <a:rPr lang="en-US" altLang="zh-TW" sz="2400" dirty="0" smtClean="0"/>
              <a:t>nder </a:t>
            </a:r>
            <a:r>
              <a:rPr lang="en-US" altLang="zh-TW" sz="2400" dirty="0"/>
              <a:t>another </a:t>
            </a:r>
            <a:r>
              <a:rPr lang="en-US" altLang="zh-TW" sz="2400" dirty="0" smtClean="0"/>
              <a:t>project </a:t>
            </a:r>
            <a:r>
              <a:rPr lang="en-US" altLang="zh-TW" sz="2400" dirty="0"/>
              <a:t>called </a:t>
            </a:r>
            <a:r>
              <a:rPr lang="en-US" altLang="zh-TW" sz="2400" i="1" dirty="0">
                <a:solidFill>
                  <a:srgbClr val="00B0F0"/>
                </a:solidFill>
              </a:rPr>
              <a:t>Deep Exploration and Filtering of Text (DEFT)</a:t>
            </a:r>
            <a:r>
              <a:rPr lang="en-US" altLang="zh-TW" sz="2400" dirty="0"/>
              <a:t> since June </a:t>
            </a:r>
            <a:r>
              <a:rPr lang="en-US" altLang="zh-TW" sz="2400" dirty="0" smtClean="0"/>
              <a:t>2012</a:t>
            </a:r>
          </a:p>
          <a:p>
            <a:pPr marL="742950" lvl="2" indent="-342900"/>
            <a:r>
              <a:rPr lang="en-US" altLang="zh-TW" sz="2400" dirty="0"/>
              <a:t>Conducted at Europe under the </a:t>
            </a:r>
            <a:r>
              <a:rPr lang="en-US" altLang="zh-TW" sz="2400" i="1" dirty="0">
                <a:solidFill>
                  <a:srgbClr val="00B0F0"/>
                </a:solidFill>
              </a:rPr>
              <a:t>CLEF</a:t>
            </a:r>
            <a:r>
              <a:rPr lang="en-US" altLang="zh-TW" sz="2400" dirty="0"/>
              <a:t> Initiative (Conference and Labs of the Evaluation </a:t>
            </a:r>
            <a:r>
              <a:rPr lang="en-US" altLang="zh-TW" sz="2400" dirty="0" smtClean="0"/>
              <a:t>Forum</a:t>
            </a:r>
          </a:p>
          <a:p>
            <a:pPr marL="742950" lvl="2" indent="-342900"/>
            <a:r>
              <a:rPr lang="en-US" altLang="zh-TW" sz="2400" dirty="0" smtClean="0"/>
              <a:t>At </a:t>
            </a:r>
            <a:r>
              <a:rPr lang="en-US" altLang="zh-TW" sz="2400" dirty="0"/>
              <a:t>NTCIR in Japan, and under the </a:t>
            </a:r>
            <a:r>
              <a:rPr lang="en-US" altLang="zh-TW" sz="2400" i="1" dirty="0">
                <a:solidFill>
                  <a:srgbClr val="00B0F0"/>
                </a:solidFill>
              </a:rPr>
              <a:t>Forum for Information Retrieval Evaluation (FIRE) </a:t>
            </a:r>
            <a:r>
              <a:rPr lang="en-US" altLang="zh-TW" sz="2400" dirty="0"/>
              <a:t>in India</a:t>
            </a:r>
          </a:p>
          <a:p>
            <a:endParaRPr lang="zh-TW" altLang="en-US" dirty="0"/>
          </a:p>
        </p:txBody>
      </p:sp>
      <p:sp>
        <p:nvSpPr>
          <p:cNvPr id="4" name="頁尾版面配置區 3"/>
          <p:cNvSpPr>
            <a:spLocks noGrp="1"/>
          </p:cNvSpPr>
          <p:nvPr>
            <p:ph type="ftr" sz="quarter" idx="11"/>
          </p:nvPr>
        </p:nvSpPr>
        <p:spPr/>
        <p:txBody>
          <a:bodyPr/>
          <a:lstStyle/>
          <a:p>
            <a:pPr algn="r"/>
            <a:r>
              <a:rPr lang="es-ES" smtClean="0">
                <a:solidFill>
                  <a:prstClr val="black">
                    <a:tint val="75000"/>
                  </a:prstClr>
                </a:solidFill>
              </a:rPr>
              <a:t>Keh-Yih Su, Nov. 4, 2014 </a:t>
            </a:r>
            <a:endParaRPr 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C61BFBD5-3B1B-4B4E-BADF-E4A178CDE117}"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41523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80416"/>
            <a:ext cx="8229600" cy="1570186"/>
          </a:xfrm>
        </p:spPr>
        <p:txBody>
          <a:bodyPr>
            <a:noAutofit/>
          </a:bodyPr>
          <a:lstStyle/>
          <a:p>
            <a:pPr algn="l"/>
            <a:r>
              <a:rPr lang="en-US" altLang="ja-JP" sz="3600" dirty="0"/>
              <a:t>Knowledge Discovery </a:t>
            </a:r>
            <a:r>
              <a:rPr lang="en-US" altLang="ja-JP" sz="3600" dirty="0" smtClean="0"/>
              <a:t>through</a:t>
            </a:r>
            <a:br>
              <a:rPr lang="en-US" altLang="ja-JP" sz="3600" dirty="0" smtClean="0"/>
            </a:br>
            <a:r>
              <a:rPr lang="en-US" altLang="ja-JP" sz="3600" dirty="0" smtClean="0"/>
              <a:t>Structural </a:t>
            </a:r>
            <a:r>
              <a:rPr lang="en-US" altLang="ja-JP" sz="3600" dirty="0"/>
              <a:t>Document </a:t>
            </a:r>
            <a:r>
              <a:rPr lang="en-US" altLang="ja-JP" sz="3600" dirty="0" smtClean="0"/>
              <a:t>Understanding</a:t>
            </a:r>
            <a:br>
              <a:rPr lang="en-US" altLang="ja-JP" sz="3600" dirty="0" smtClean="0"/>
            </a:br>
            <a:r>
              <a:rPr lang="en-US" altLang="ja-JP" sz="2800" dirty="0" smtClean="0"/>
              <a:t>Yuji Matsumoto</a:t>
            </a:r>
            <a:br>
              <a:rPr lang="en-US" altLang="ja-JP" sz="2800" dirty="0" smtClean="0"/>
            </a:br>
            <a:r>
              <a:rPr lang="en-US" altLang="ja-JP" sz="2800" dirty="0" smtClean="0"/>
              <a:t>(Nara Institute of Science and Technology)</a:t>
            </a:r>
            <a:endParaRPr kumimoji="1" lang="ja-JP" altLang="en-US" sz="2800" dirty="0"/>
          </a:p>
        </p:txBody>
      </p:sp>
      <p:graphicFrame>
        <p:nvGraphicFramePr>
          <p:cNvPr id="23" name="図表 22"/>
          <p:cNvGraphicFramePr/>
          <p:nvPr>
            <p:extLst>
              <p:ext uri="{D42A27DB-BD31-4B8C-83A1-F6EECF244321}">
                <p14:modId xmlns:p14="http://schemas.microsoft.com/office/powerpoint/2010/main" val="3851023106"/>
              </p:ext>
            </p:extLst>
          </p:nvPr>
        </p:nvGraphicFramePr>
        <p:xfrm>
          <a:off x="529208" y="1988840"/>
          <a:ext cx="8075240" cy="4368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p:cNvSpPr txBox="1"/>
          <p:nvPr/>
        </p:nvSpPr>
        <p:spPr>
          <a:xfrm>
            <a:off x="7214601" y="948705"/>
            <a:ext cx="1814279" cy="646331"/>
          </a:xfrm>
          <a:prstGeom prst="rect">
            <a:avLst/>
          </a:prstGeom>
          <a:noFill/>
        </p:spPr>
        <p:txBody>
          <a:bodyPr wrap="none" rtlCol="0">
            <a:spAutoFit/>
          </a:bodyPr>
          <a:lstStyle/>
          <a:p>
            <a:pPr defTabSz="914400"/>
            <a:r>
              <a:rPr kumimoji="1" lang="en-US" altLang="ja-JP" dirty="0" smtClean="0">
                <a:solidFill>
                  <a:prstClr val="black"/>
                </a:solidFill>
              </a:rPr>
              <a:t>October 27, 2015</a:t>
            </a:r>
          </a:p>
          <a:p>
            <a:pPr defTabSz="914400"/>
            <a:r>
              <a:rPr kumimoji="1" lang="en-US" altLang="ja-JP" dirty="0" smtClean="0">
                <a:solidFill>
                  <a:prstClr val="black"/>
                </a:solidFill>
              </a:rPr>
              <a:t>Academia </a:t>
            </a:r>
            <a:r>
              <a:rPr kumimoji="1" lang="en-US" altLang="ja-JP" dirty="0" err="1" smtClean="0">
                <a:solidFill>
                  <a:prstClr val="black"/>
                </a:solidFill>
              </a:rPr>
              <a:t>Sinica</a:t>
            </a:r>
            <a:endParaRPr kumimoji="1" lang="ja-JP" altLang="en-US" dirty="0">
              <a:solidFill>
                <a:prstClr val="black"/>
              </a:solidFill>
            </a:endParaRPr>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l="5707" t="7877" r="56793" b="75735"/>
          <a:stretch>
            <a:fillRect/>
          </a:stretch>
        </p:blipFill>
        <p:spPr bwMode="auto">
          <a:xfrm>
            <a:off x="7192504" y="44624"/>
            <a:ext cx="1711095" cy="51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a:spLocks noChangeArrowheads="1"/>
          </p:cNvSpPr>
          <p:nvPr/>
        </p:nvSpPr>
        <p:spPr bwMode="auto">
          <a:xfrm>
            <a:off x="7202164" y="396686"/>
            <a:ext cx="190634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a:lnSpc>
                <a:spcPts val="1500"/>
              </a:lnSpc>
              <a:spcBef>
                <a:spcPct val="0"/>
              </a:spcBef>
              <a:buFontTx/>
              <a:buNone/>
            </a:pPr>
            <a:r>
              <a:rPr lang="en-US" altLang="ja-JP" sz="1400" dirty="0">
                <a:solidFill>
                  <a:srgbClr val="008000"/>
                </a:solidFill>
              </a:rPr>
              <a:t>Big Data </a:t>
            </a:r>
            <a:r>
              <a:rPr lang="en-US" altLang="ja-JP" sz="1400" dirty="0" smtClean="0">
                <a:solidFill>
                  <a:srgbClr val="008000"/>
                </a:solidFill>
              </a:rPr>
              <a:t>Application</a:t>
            </a:r>
          </a:p>
          <a:p>
            <a:pPr defTabSz="914400">
              <a:lnSpc>
                <a:spcPts val="1500"/>
              </a:lnSpc>
              <a:spcBef>
                <a:spcPct val="0"/>
              </a:spcBef>
              <a:buFontTx/>
              <a:buNone/>
            </a:pPr>
            <a:r>
              <a:rPr lang="ja-JP" altLang="ja-JP" sz="1400" dirty="0" smtClean="0">
                <a:solidFill>
                  <a:srgbClr val="008000"/>
                </a:solidFill>
              </a:rPr>
              <a:t>（</a:t>
            </a:r>
            <a:r>
              <a:rPr lang="en-US" altLang="ja-JP" sz="1400" dirty="0" smtClean="0">
                <a:solidFill>
                  <a:srgbClr val="008000"/>
                </a:solidFill>
              </a:rPr>
              <a:t>2015.10-2021.3</a:t>
            </a:r>
            <a:r>
              <a:rPr lang="ja-JP" altLang="ja-JP" sz="1400" dirty="0" smtClean="0">
                <a:solidFill>
                  <a:srgbClr val="008000"/>
                </a:solidFill>
              </a:rPr>
              <a:t>)</a:t>
            </a:r>
            <a:r>
              <a:rPr lang="ja-JP" altLang="en-US" sz="4400" dirty="0" smtClean="0">
                <a:solidFill>
                  <a:srgbClr val="008000"/>
                </a:solidFill>
              </a:rPr>
              <a:t>　</a:t>
            </a:r>
            <a:endParaRPr lang="en-US" altLang="ja-JP" sz="4400" dirty="0">
              <a:solidFill>
                <a:srgbClr val="008000"/>
              </a:solidFill>
            </a:endParaRPr>
          </a:p>
        </p:txBody>
      </p:sp>
      <p:pic>
        <p:nvPicPr>
          <p:cNvPr id="7" name="Picture 4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9240" y="79055"/>
            <a:ext cx="677056" cy="6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636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直線コネクタ 51"/>
          <p:cNvCxnSpPr/>
          <p:nvPr/>
        </p:nvCxnSpPr>
        <p:spPr>
          <a:xfrm flipH="1">
            <a:off x="6561697" y="2664253"/>
            <a:ext cx="1006647" cy="3213023"/>
          </a:xfrm>
          <a:prstGeom prst="line">
            <a:avLst/>
          </a:prstGeom>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title"/>
          </p:nvPr>
        </p:nvSpPr>
        <p:spPr/>
        <p:txBody>
          <a:bodyPr>
            <a:normAutofit/>
          </a:bodyPr>
          <a:lstStyle/>
          <a:p>
            <a:r>
              <a:rPr lang="en-US" altLang="ja-JP" dirty="0" smtClean="0"/>
              <a:t>Overview</a:t>
            </a:r>
            <a:r>
              <a:rPr lang="en-US" altLang="ja-JP" dirty="0"/>
              <a:t> </a:t>
            </a:r>
            <a:r>
              <a:rPr lang="en-US" altLang="ja-JP" dirty="0" smtClean="0"/>
              <a:t>of the Project</a:t>
            </a:r>
            <a:endParaRPr kumimoji="1" lang="ja-JP" altLang="en-US" dirty="0"/>
          </a:p>
        </p:txBody>
      </p:sp>
      <p:sp>
        <p:nvSpPr>
          <p:cNvPr id="3" name="正方形/長方形 2"/>
          <p:cNvSpPr/>
          <p:nvPr/>
        </p:nvSpPr>
        <p:spPr>
          <a:xfrm>
            <a:off x="899592" y="1517381"/>
            <a:ext cx="1677560" cy="109577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ja-JP" sz="1600" dirty="0" smtClean="0">
                <a:solidFill>
                  <a:prstClr val="black"/>
                </a:solidFill>
              </a:rPr>
              <a:t>Text/Document Analysis</a:t>
            </a:r>
          </a:p>
          <a:p>
            <a:pPr algn="ctr" defTabSz="914400"/>
            <a:r>
              <a:rPr kumimoji="1" lang="en-US" altLang="ja-JP" sz="1600" dirty="0" smtClean="0">
                <a:solidFill>
                  <a:prstClr val="black"/>
                </a:solidFill>
              </a:rPr>
              <a:t>(T1, T5)</a:t>
            </a:r>
            <a:endParaRPr kumimoji="1" lang="ja-JP" altLang="en-US" sz="1600" dirty="0">
              <a:solidFill>
                <a:prstClr val="black"/>
              </a:solidFill>
            </a:endParaRPr>
          </a:p>
        </p:txBody>
      </p:sp>
      <p:sp>
        <p:nvSpPr>
          <p:cNvPr id="8" name="正方形/長方形 7"/>
          <p:cNvSpPr/>
          <p:nvPr/>
        </p:nvSpPr>
        <p:spPr>
          <a:xfrm>
            <a:off x="2778376" y="1511672"/>
            <a:ext cx="1711360" cy="109577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ja-JP" sz="1600" dirty="0" smtClean="0">
                <a:solidFill>
                  <a:prstClr val="black"/>
                </a:solidFill>
              </a:rPr>
              <a:t>Knowledge Base Construction</a:t>
            </a:r>
          </a:p>
          <a:p>
            <a:pPr algn="ctr" defTabSz="914400"/>
            <a:r>
              <a:rPr kumimoji="1" lang="en-US" altLang="ja-JP" sz="1600" dirty="0" smtClean="0">
                <a:solidFill>
                  <a:prstClr val="black"/>
                </a:solidFill>
              </a:rPr>
              <a:t>(T2, T3, T4)</a:t>
            </a:r>
            <a:endParaRPr kumimoji="1" lang="ja-JP" altLang="en-US" sz="1600" dirty="0">
              <a:solidFill>
                <a:prstClr val="black"/>
              </a:solidFill>
            </a:endParaRPr>
          </a:p>
        </p:txBody>
      </p:sp>
      <p:sp>
        <p:nvSpPr>
          <p:cNvPr id="9" name="正方形/長方形 8"/>
          <p:cNvSpPr/>
          <p:nvPr/>
        </p:nvSpPr>
        <p:spPr>
          <a:xfrm>
            <a:off x="4684452" y="1541143"/>
            <a:ext cx="1677560" cy="1095773"/>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ja-JP" sz="1600" dirty="0" smtClean="0">
                <a:solidFill>
                  <a:prstClr val="black"/>
                </a:solidFill>
              </a:rPr>
              <a:t>Structural Similarity Analysis</a:t>
            </a:r>
          </a:p>
          <a:p>
            <a:pPr algn="ctr" defTabSz="914400"/>
            <a:r>
              <a:rPr kumimoji="1" lang="en-US" altLang="ja-JP" sz="1600" dirty="0" smtClean="0">
                <a:solidFill>
                  <a:prstClr val="black"/>
                </a:solidFill>
              </a:rPr>
              <a:t>(T6, T7)</a:t>
            </a:r>
            <a:endParaRPr kumimoji="1" lang="ja-JP" altLang="en-US" sz="1600" dirty="0">
              <a:solidFill>
                <a:prstClr val="black"/>
              </a:solidFill>
            </a:endParaRPr>
          </a:p>
        </p:txBody>
      </p:sp>
      <p:sp>
        <p:nvSpPr>
          <p:cNvPr id="11" name="正方形/長方形 10"/>
          <p:cNvSpPr/>
          <p:nvPr/>
        </p:nvSpPr>
        <p:spPr>
          <a:xfrm>
            <a:off x="6517297" y="1525602"/>
            <a:ext cx="1812847" cy="1095773"/>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ja-JP" sz="1600" dirty="0" smtClean="0">
                <a:solidFill>
                  <a:prstClr val="black"/>
                </a:solidFill>
              </a:rPr>
              <a:t>User Interface / Survey Generation</a:t>
            </a:r>
          </a:p>
          <a:p>
            <a:pPr algn="ctr" defTabSz="914400"/>
            <a:r>
              <a:rPr kumimoji="1" lang="en-US" altLang="ja-JP" sz="1600" dirty="0" smtClean="0">
                <a:solidFill>
                  <a:prstClr val="black"/>
                </a:solidFill>
              </a:rPr>
              <a:t>(T8, T9)</a:t>
            </a:r>
            <a:endParaRPr kumimoji="1" lang="ja-JP" altLang="en-US" sz="1600" dirty="0">
              <a:solidFill>
                <a:prstClr val="black"/>
              </a:solidFill>
            </a:endParaRPr>
          </a:p>
        </p:txBody>
      </p:sp>
      <p:sp>
        <p:nvSpPr>
          <p:cNvPr id="6" name="角丸四角形 5"/>
          <p:cNvSpPr/>
          <p:nvPr/>
        </p:nvSpPr>
        <p:spPr>
          <a:xfrm>
            <a:off x="1237526" y="2965604"/>
            <a:ext cx="3382177" cy="264811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kumimoji="1" lang="ja-JP" altLang="en-US" dirty="0" smtClean="0">
              <a:solidFill>
                <a:prstClr val="black"/>
              </a:solidFill>
            </a:endParaRPr>
          </a:p>
        </p:txBody>
      </p:sp>
      <p:sp>
        <p:nvSpPr>
          <p:cNvPr id="12" name="テキスト ボックス 11"/>
          <p:cNvSpPr txBox="1"/>
          <p:nvPr/>
        </p:nvSpPr>
        <p:spPr>
          <a:xfrm>
            <a:off x="1329175" y="3059093"/>
            <a:ext cx="3415977" cy="400110"/>
          </a:xfrm>
          <a:prstGeom prst="rect">
            <a:avLst/>
          </a:prstGeom>
          <a:noFill/>
        </p:spPr>
        <p:txBody>
          <a:bodyPr wrap="square" rtlCol="0">
            <a:spAutoFit/>
          </a:bodyPr>
          <a:lstStyle/>
          <a:p>
            <a:pPr defTabSz="914400"/>
            <a:r>
              <a:rPr kumimoji="1" lang="en-US" altLang="ja-JP" sz="2000" dirty="0" smtClean="0">
                <a:solidFill>
                  <a:prstClr val="black"/>
                </a:solidFill>
              </a:rPr>
              <a:t>Inner-Document Analysis</a:t>
            </a:r>
            <a:endParaRPr kumimoji="1" lang="ja-JP" altLang="en-US" sz="2000" dirty="0">
              <a:solidFill>
                <a:prstClr val="black"/>
              </a:solidFill>
            </a:endParaRPr>
          </a:p>
        </p:txBody>
      </p:sp>
      <p:pic>
        <p:nvPicPr>
          <p:cNvPr id="13" name="Picture 16"/>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692235" y="3410591"/>
            <a:ext cx="807664" cy="117107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1357281" y="3510447"/>
            <a:ext cx="3132905" cy="1815882"/>
          </a:xfrm>
          <a:prstGeom prst="rect">
            <a:avLst/>
          </a:prstGeom>
          <a:noFill/>
        </p:spPr>
        <p:txBody>
          <a:bodyPr wrap="square" rtlCol="0">
            <a:spAutoFit/>
          </a:bodyPr>
          <a:lstStyle/>
          <a:p>
            <a:pPr marL="171450" indent="-171450" defTabSz="914400">
              <a:buFont typeface="Arial" panose="020B0604020202020204" pitchFamily="34" charset="0"/>
              <a:buChar char="•"/>
            </a:pPr>
            <a:r>
              <a:rPr kumimoji="1" lang="en-US" altLang="ja-JP" sz="1600" dirty="0" smtClean="0">
                <a:solidFill>
                  <a:prstClr val="black"/>
                </a:solidFill>
              </a:rPr>
              <a:t>Text/Document </a:t>
            </a:r>
          </a:p>
          <a:p>
            <a:pPr defTabSz="914400"/>
            <a:r>
              <a:rPr kumimoji="1" lang="en-US" altLang="ja-JP" sz="1600" dirty="0">
                <a:solidFill>
                  <a:prstClr val="black"/>
                </a:solidFill>
              </a:rPr>
              <a:t> </a:t>
            </a:r>
            <a:r>
              <a:rPr kumimoji="1" lang="en-US" altLang="ja-JP" sz="1600" dirty="0" smtClean="0">
                <a:solidFill>
                  <a:prstClr val="black"/>
                </a:solidFill>
              </a:rPr>
              <a:t>     Analysis</a:t>
            </a:r>
          </a:p>
          <a:p>
            <a:pPr marL="171450" indent="-171450" defTabSz="914400">
              <a:buFont typeface="Arial" panose="020B0604020202020204" pitchFamily="34" charset="0"/>
              <a:buChar char="•"/>
            </a:pPr>
            <a:r>
              <a:rPr kumimoji="1" lang="en-US" altLang="ja-JP" sz="1600" dirty="0" smtClean="0">
                <a:solidFill>
                  <a:prstClr val="black"/>
                </a:solidFill>
              </a:rPr>
              <a:t>Concept/Relation</a:t>
            </a:r>
          </a:p>
          <a:p>
            <a:pPr defTabSz="914400"/>
            <a:r>
              <a:rPr kumimoji="1" lang="ja-JP" altLang="en-US" sz="1600" dirty="0">
                <a:solidFill>
                  <a:prstClr val="black"/>
                </a:solidFill>
              </a:rPr>
              <a:t>　</a:t>
            </a:r>
            <a:r>
              <a:rPr kumimoji="1" lang="ja-JP" altLang="en-US" sz="1600" dirty="0" smtClean="0">
                <a:solidFill>
                  <a:prstClr val="black"/>
                </a:solidFill>
              </a:rPr>
              <a:t>　</a:t>
            </a:r>
            <a:r>
              <a:rPr kumimoji="1" lang="en-US" altLang="ja-JP" sz="1600" dirty="0" smtClean="0">
                <a:solidFill>
                  <a:prstClr val="black"/>
                </a:solidFill>
              </a:rPr>
              <a:t>Analysis</a:t>
            </a:r>
          </a:p>
          <a:p>
            <a:pPr marL="171450" indent="-171450" defTabSz="914400">
              <a:buFont typeface="Arial" panose="020B0604020202020204" pitchFamily="34" charset="0"/>
              <a:buChar char="•"/>
            </a:pPr>
            <a:r>
              <a:rPr kumimoji="1" lang="en-US" altLang="ja-JP" sz="1600" dirty="0" smtClean="0">
                <a:solidFill>
                  <a:prstClr val="black"/>
                </a:solidFill>
              </a:rPr>
              <a:t>Event Chain Analysis</a:t>
            </a:r>
          </a:p>
          <a:p>
            <a:pPr marL="171450" indent="-171450" defTabSz="914400">
              <a:buFont typeface="Arial" panose="020B0604020202020204" pitchFamily="34" charset="0"/>
              <a:buChar char="•"/>
            </a:pPr>
            <a:r>
              <a:rPr kumimoji="1" lang="en-US" altLang="ja-JP" sz="1600" dirty="0" smtClean="0">
                <a:solidFill>
                  <a:prstClr val="black"/>
                </a:solidFill>
              </a:rPr>
              <a:t>Document Structure Analysis</a:t>
            </a:r>
          </a:p>
          <a:p>
            <a:pPr marL="171450" indent="-171450" defTabSz="914400">
              <a:buFont typeface="Arial" panose="020B0604020202020204" pitchFamily="34" charset="0"/>
              <a:buChar char="•"/>
            </a:pPr>
            <a:r>
              <a:rPr kumimoji="1" lang="en-US" altLang="ja-JP" sz="1600" dirty="0" smtClean="0">
                <a:solidFill>
                  <a:prstClr val="black"/>
                </a:solidFill>
              </a:rPr>
              <a:t>Document Summarization</a:t>
            </a:r>
          </a:p>
        </p:txBody>
      </p:sp>
      <p:sp>
        <p:nvSpPr>
          <p:cNvPr id="15" name="角丸四角形 14"/>
          <p:cNvSpPr/>
          <p:nvPr/>
        </p:nvSpPr>
        <p:spPr>
          <a:xfrm>
            <a:off x="4870612" y="2970899"/>
            <a:ext cx="3382177" cy="264811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kumimoji="1" lang="ja-JP" altLang="en-US" dirty="0" smtClean="0">
              <a:solidFill>
                <a:prstClr val="black"/>
              </a:solidFill>
            </a:endParaRPr>
          </a:p>
        </p:txBody>
      </p:sp>
      <p:sp>
        <p:nvSpPr>
          <p:cNvPr id="16" name="テキスト ボックス 15"/>
          <p:cNvSpPr txBox="1"/>
          <p:nvPr/>
        </p:nvSpPr>
        <p:spPr>
          <a:xfrm>
            <a:off x="5109049" y="3064734"/>
            <a:ext cx="3351984" cy="400110"/>
          </a:xfrm>
          <a:prstGeom prst="rect">
            <a:avLst/>
          </a:prstGeom>
          <a:noFill/>
        </p:spPr>
        <p:txBody>
          <a:bodyPr wrap="square" rtlCol="0">
            <a:spAutoFit/>
          </a:bodyPr>
          <a:lstStyle/>
          <a:p>
            <a:pPr defTabSz="914400"/>
            <a:r>
              <a:rPr kumimoji="1" lang="en-US" altLang="ja-JP" sz="2000" dirty="0" smtClean="0">
                <a:solidFill>
                  <a:prstClr val="black"/>
                </a:solidFill>
              </a:rPr>
              <a:t>Inter-Document Analysis</a:t>
            </a:r>
            <a:endParaRPr kumimoji="1" lang="ja-JP" altLang="en-US" sz="2000" dirty="0">
              <a:solidFill>
                <a:prstClr val="black"/>
              </a:solidFill>
            </a:endParaRPr>
          </a:p>
        </p:txBody>
      </p:sp>
      <p:pic>
        <p:nvPicPr>
          <p:cNvPr id="17" name="Picture 16"/>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54956" y="3510451"/>
            <a:ext cx="360076" cy="52209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5155303" y="3446071"/>
            <a:ext cx="2325241" cy="1754326"/>
          </a:xfrm>
          <a:prstGeom prst="rect">
            <a:avLst/>
          </a:prstGeom>
          <a:noFill/>
        </p:spPr>
        <p:txBody>
          <a:bodyPr wrap="square" rtlCol="0">
            <a:spAutoFit/>
          </a:bodyPr>
          <a:lstStyle/>
          <a:p>
            <a:pPr marL="171450" indent="-171450" defTabSz="914400">
              <a:buFont typeface="Arial" panose="020B0604020202020204" pitchFamily="34" charset="0"/>
              <a:buChar char="•"/>
            </a:pPr>
            <a:r>
              <a:rPr kumimoji="1" lang="en-US" altLang="ja-JP" dirty="0" smtClean="0">
                <a:solidFill>
                  <a:prstClr val="black"/>
                </a:solidFill>
              </a:rPr>
              <a:t>Citation Analysis</a:t>
            </a:r>
          </a:p>
          <a:p>
            <a:pPr marL="171450" indent="-171450" defTabSz="914400">
              <a:buFont typeface="Arial" panose="020B0604020202020204" pitchFamily="34" charset="0"/>
              <a:buChar char="•"/>
            </a:pPr>
            <a:r>
              <a:rPr kumimoji="1" lang="en-US" altLang="ja-JP" dirty="0" smtClean="0">
                <a:solidFill>
                  <a:prstClr val="black"/>
                </a:solidFill>
              </a:rPr>
              <a:t>Document Relation</a:t>
            </a:r>
          </a:p>
          <a:p>
            <a:pPr marL="171450" indent="-171450" defTabSz="914400">
              <a:buFont typeface="Arial" panose="020B0604020202020204" pitchFamily="34" charset="0"/>
              <a:buChar char="•"/>
            </a:pPr>
            <a:r>
              <a:rPr kumimoji="1" lang="en-US" altLang="ja-JP" dirty="0" smtClean="0">
                <a:solidFill>
                  <a:prstClr val="black"/>
                </a:solidFill>
              </a:rPr>
              <a:t>Document Similarity</a:t>
            </a:r>
          </a:p>
          <a:p>
            <a:pPr marL="171450" indent="-171450" defTabSz="914400">
              <a:buFont typeface="Arial" panose="020B0604020202020204" pitchFamily="34" charset="0"/>
              <a:buChar char="•"/>
            </a:pPr>
            <a:r>
              <a:rPr kumimoji="1" lang="en-US" altLang="ja-JP" dirty="0" smtClean="0">
                <a:solidFill>
                  <a:prstClr val="black"/>
                </a:solidFill>
              </a:rPr>
              <a:t>Multi-Document Summarization</a:t>
            </a:r>
          </a:p>
          <a:p>
            <a:pPr marL="171450" indent="-171450" defTabSz="914400">
              <a:buFont typeface="Arial" panose="020B0604020202020204" pitchFamily="34" charset="0"/>
              <a:buChar char="•"/>
            </a:pPr>
            <a:r>
              <a:rPr kumimoji="1" lang="en-US" altLang="ja-JP" dirty="0" smtClean="0">
                <a:solidFill>
                  <a:prstClr val="black"/>
                </a:solidFill>
              </a:rPr>
              <a:t>Survey Generation</a:t>
            </a:r>
          </a:p>
        </p:txBody>
      </p:sp>
      <p:pic>
        <p:nvPicPr>
          <p:cNvPr id="19" name="Picture 16"/>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829915" y="3852871"/>
            <a:ext cx="360076" cy="52209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6"/>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483238" y="4173843"/>
            <a:ext cx="360076" cy="52209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6"/>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843314" y="4732543"/>
            <a:ext cx="360076" cy="52209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6"/>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51036" y="4995142"/>
            <a:ext cx="360076" cy="52209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直線コネクタ 23"/>
          <p:cNvCxnSpPr>
            <a:stCxn id="17" idx="3"/>
            <a:endCxn id="19" idx="1"/>
          </p:cNvCxnSpPr>
          <p:nvPr/>
        </p:nvCxnSpPr>
        <p:spPr>
          <a:xfrm>
            <a:off x="7715040" y="3771494"/>
            <a:ext cx="114883" cy="342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0" idx="3"/>
            <a:endCxn id="19" idx="1"/>
          </p:cNvCxnSpPr>
          <p:nvPr/>
        </p:nvCxnSpPr>
        <p:spPr>
          <a:xfrm flipH="1" flipV="1">
            <a:off x="7829923" y="4113918"/>
            <a:ext cx="13399" cy="320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a:endCxn id="19" idx="2"/>
          </p:cNvCxnSpPr>
          <p:nvPr/>
        </p:nvCxnSpPr>
        <p:spPr>
          <a:xfrm flipH="1" flipV="1">
            <a:off x="8009953" y="4374969"/>
            <a:ext cx="4404" cy="381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a:endCxn id="22" idx="3"/>
          </p:cNvCxnSpPr>
          <p:nvPr/>
        </p:nvCxnSpPr>
        <p:spPr>
          <a:xfrm flipH="1">
            <a:off x="7711112" y="5033070"/>
            <a:ext cx="118804" cy="2231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22" idx="0"/>
          </p:cNvCxnSpPr>
          <p:nvPr/>
        </p:nvCxnSpPr>
        <p:spPr>
          <a:xfrm flipH="1">
            <a:off x="7531074" y="4710221"/>
            <a:ext cx="126676" cy="2849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401744" y="4032541"/>
            <a:ext cx="7838" cy="961001"/>
          </a:xfrm>
          <a:prstGeom prst="line">
            <a:avLst/>
          </a:prstGeom>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400038" y="5877272"/>
            <a:ext cx="6669916" cy="456572"/>
          </a:xfrm>
          <a:prstGeom prst="rect">
            <a:avLst/>
          </a:prstGeom>
          <a:gradFill>
            <a:gsLst>
              <a:gs pos="0">
                <a:schemeClr val="accent5">
                  <a:lumMod val="40000"/>
                  <a:lumOff val="60000"/>
                </a:schemeClr>
              </a:gs>
              <a:gs pos="48000">
                <a:schemeClr val="accent3">
                  <a:tint val="37000"/>
                  <a:satMod val="300000"/>
                </a:schemeClr>
              </a:gs>
              <a:gs pos="100000">
                <a:schemeClr val="accent3">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kumimoji="1" lang="en-US" altLang="ja-JP" dirty="0" smtClean="0">
                <a:solidFill>
                  <a:prstClr val="black"/>
                </a:solidFill>
              </a:rPr>
              <a:t>User Interface / Document Visualization</a:t>
            </a:r>
            <a:endParaRPr kumimoji="1" lang="ja-JP" altLang="en-US" dirty="0" smtClean="0">
              <a:solidFill>
                <a:prstClr val="black"/>
              </a:solidFill>
            </a:endParaRPr>
          </a:p>
        </p:txBody>
      </p:sp>
      <p:cxnSp>
        <p:nvCxnSpPr>
          <p:cNvPr id="83" name="直線コネクタ 82"/>
          <p:cNvCxnSpPr>
            <a:stCxn id="3" idx="2"/>
            <a:endCxn id="6" idx="0"/>
          </p:cNvCxnSpPr>
          <p:nvPr/>
        </p:nvCxnSpPr>
        <p:spPr>
          <a:xfrm>
            <a:off x="1738373" y="2613150"/>
            <a:ext cx="1190241" cy="352450"/>
          </a:xfrm>
          <a:prstGeom prst="line">
            <a:avLst/>
          </a:prstGeom>
        </p:spPr>
        <p:style>
          <a:lnRef idx="1">
            <a:schemeClr val="dk1"/>
          </a:lnRef>
          <a:fillRef idx="0">
            <a:schemeClr val="dk1"/>
          </a:fillRef>
          <a:effectRef idx="0">
            <a:schemeClr val="dk1"/>
          </a:effectRef>
          <a:fontRef idx="minor">
            <a:schemeClr val="tx1"/>
          </a:fontRef>
        </p:style>
      </p:cxnSp>
      <p:cxnSp>
        <p:nvCxnSpPr>
          <p:cNvPr id="85" name="直線コネクタ 84"/>
          <p:cNvCxnSpPr>
            <a:stCxn id="8" idx="2"/>
            <a:endCxn id="6" idx="0"/>
          </p:cNvCxnSpPr>
          <p:nvPr/>
        </p:nvCxnSpPr>
        <p:spPr>
          <a:xfrm flipH="1">
            <a:off x="2928621" y="2607441"/>
            <a:ext cx="705443" cy="358159"/>
          </a:xfrm>
          <a:prstGeom prst="line">
            <a:avLst/>
          </a:prstGeom>
        </p:spPr>
        <p:style>
          <a:lnRef idx="1">
            <a:schemeClr val="dk1"/>
          </a:lnRef>
          <a:fillRef idx="0">
            <a:schemeClr val="dk1"/>
          </a:fillRef>
          <a:effectRef idx="0">
            <a:schemeClr val="dk1"/>
          </a:effectRef>
          <a:fontRef idx="minor">
            <a:schemeClr val="tx1"/>
          </a:fontRef>
        </p:style>
      </p:cxnSp>
      <p:cxnSp>
        <p:nvCxnSpPr>
          <p:cNvPr id="87" name="直線コネクタ 86"/>
          <p:cNvCxnSpPr>
            <a:stCxn id="9" idx="2"/>
            <a:endCxn id="6" idx="0"/>
          </p:cNvCxnSpPr>
          <p:nvPr/>
        </p:nvCxnSpPr>
        <p:spPr>
          <a:xfrm flipH="1">
            <a:off x="2928621" y="2636912"/>
            <a:ext cx="2594619" cy="328688"/>
          </a:xfrm>
          <a:prstGeom prst="line">
            <a:avLst/>
          </a:prstGeom>
        </p:spPr>
        <p:style>
          <a:lnRef idx="1">
            <a:schemeClr val="dk1"/>
          </a:lnRef>
          <a:fillRef idx="0">
            <a:schemeClr val="dk1"/>
          </a:fillRef>
          <a:effectRef idx="0">
            <a:schemeClr val="dk1"/>
          </a:effectRef>
          <a:fontRef idx="minor">
            <a:schemeClr val="tx1"/>
          </a:fontRef>
        </p:style>
      </p:cxnSp>
      <p:cxnSp>
        <p:nvCxnSpPr>
          <p:cNvPr id="91" name="直線コネクタ 90"/>
          <p:cNvCxnSpPr>
            <a:stCxn id="11" idx="2"/>
            <a:endCxn id="15" idx="0"/>
          </p:cNvCxnSpPr>
          <p:nvPr/>
        </p:nvCxnSpPr>
        <p:spPr>
          <a:xfrm flipH="1">
            <a:off x="6561693" y="2621375"/>
            <a:ext cx="862020" cy="349528"/>
          </a:xfrm>
          <a:prstGeom prst="line">
            <a:avLst/>
          </a:prstGeom>
        </p:spPr>
        <p:style>
          <a:lnRef idx="1">
            <a:schemeClr val="dk1"/>
          </a:lnRef>
          <a:fillRef idx="0">
            <a:schemeClr val="dk1"/>
          </a:fillRef>
          <a:effectRef idx="0">
            <a:schemeClr val="dk1"/>
          </a:effectRef>
          <a:fontRef idx="minor">
            <a:schemeClr val="tx1"/>
          </a:fontRef>
        </p:style>
      </p:cxnSp>
      <p:cxnSp>
        <p:nvCxnSpPr>
          <p:cNvPr id="93" name="直線コネクタ 92"/>
          <p:cNvCxnSpPr>
            <a:stCxn id="9" idx="2"/>
            <a:endCxn id="15" idx="0"/>
          </p:cNvCxnSpPr>
          <p:nvPr/>
        </p:nvCxnSpPr>
        <p:spPr>
          <a:xfrm>
            <a:off x="5523238" y="2636912"/>
            <a:ext cx="1038461" cy="333987"/>
          </a:xfrm>
          <a:prstGeom prst="line">
            <a:avLst/>
          </a:prstGeom>
        </p:spPr>
        <p:style>
          <a:lnRef idx="1">
            <a:schemeClr val="dk1"/>
          </a:lnRef>
          <a:fillRef idx="0">
            <a:schemeClr val="dk1"/>
          </a:fillRef>
          <a:effectRef idx="0">
            <a:schemeClr val="dk1"/>
          </a:effectRef>
          <a:fontRef idx="minor">
            <a:schemeClr val="tx1"/>
          </a:fontRef>
        </p:style>
      </p:cxnSp>
      <p:cxnSp>
        <p:nvCxnSpPr>
          <p:cNvPr id="95" name="直線コネクタ 94"/>
          <p:cNvCxnSpPr>
            <a:stCxn id="3" idx="2"/>
            <a:endCxn id="15" idx="0"/>
          </p:cNvCxnSpPr>
          <p:nvPr/>
        </p:nvCxnSpPr>
        <p:spPr>
          <a:xfrm>
            <a:off x="1738374" y="2613154"/>
            <a:ext cx="4823321" cy="357749"/>
          </a:xfrm>
          <a:prstGeom prst="line">
            <a:avLst/>
          </a:prstGeom>
        </p:spPr>
        <p:style>
          <a:lnRef idx="1">
            <a:schemeClr val="dk1"/>
          </a:lnRef>
          <a:fillRef idx="0">
            <a:schemeClr val="dk1"/>
          </a:fillRef>
          <a:effectRef idx="0">
            <a:schemeClr val="dk1"/>
          </a:effectRef>
          <a:fontRef idx="minor">
            <a:schemeClr val="tx1"/>
          </a:fontRef>
        </p:style>
      </p:cxnSp>
      <p:cxnSp>
        <p:nvCxnSpPr>
          <p:cNvPr id="98" name="直線コネクタ 97"/>
          <p:cNvCxnSpPr>
            <a:stCxn id="6" idx="2"/>
          </p:cNvCxnSpPr>
          <p:nvPr/>
        </p:nvCxnSpPr>
        <p:spPr>
          <a:xfrm>
            <a:off x="2928621" y="5613722"/>
            <a:ext cx="338837" cy="263554"/>
          </a:xfrm>
          <a:prstGeom prst="line">
            <a:avLst/>
          </a:prstGeom>
        </p:spPr>
        <p:style>
          <a:lnRef idx="1">
            <a:schemeClr val="dk1"/>
          </a:lnRef>
          <a:fillRef idx="0">
            <a:schemeClr val="dk1"/>
          </a:fillRef>
          <a:effectRef idx="0">
            <a:schemeClr val="dk1"/>
          </a:effectRef>
          <a:fontRef idx="minor">
            <a:schemeClr val="tx1"/>
          </a:fontRef>
        </p:style>
      </p:cxnSp>
      <p:cxnSp>
        <p:nvCxnSpPr>
          <p:cNvPr id="100" name="直線コネクタ 99"/>
          <p:cNvCxnSpPr/>
          <p:nvPr/>
        </p:nvCxnSpPr>
        <p:spPr>
          <a:xfrm flipH="1">
            <a:off x="6042466" y="5613722"/>
            <a:ext cx="185721" cy="263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548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Object 67"/>
          <p:cNvSpPr>
            <a:spLocks noChangeAspect="1" noChangeArrowheads="1"/>
          </p:cNvSpPr>
          <p:nvPr/>
        </p:nvSpPr>
        <p:spPr bwMode="auto">
          <a:xfrm>
            <a:off x="0" y="3"/>
            <a:ext cx="5029200" cy="5878739"/>
          </a:xfrm>
          <a:prstGeom prst="rect">
            <a:avLst/>
          </a:prstGeom>
          <a:noFill/>
          <a:ln w="9525">
            <a:noFill/>
            <a:miter lim="800000"/>
            <a:headEnd/>
            <a:tailEnd/>
          </a:ln>
        </p:spPr>
        <p:txBody>
          <a:bodyPr/>
          <a:lstStyle/>
          <a:p>
            <a:pPr defTabSz="914400" fontAlgn="base">
              <a:lnSpc>
                <a:spcPct val="150000"/>
              </a:lnSpc>
              <a:spcBef>
                <a:spcPts val="600"/>
              </a:spcBef>
              <a:spcAft>
                <a:spcPct val="0"/>
              </a:spcAft>
              <a:buClr>
                <a:srgbClr val="727CA3"/>
              </a:buClr>
              <a:buSzPct val="76000"/>
              <a:buFont typeface="Wingdings 3" pitchFamily="18" charset="2"/>
              <a:buNone/>
            </a:pPr>
            <a:endParaRPr lang="zh-CN" altLang="en-US" sz="2000" b="1">
              <a:solidFill>
                <a:srgbClr val="000000"/>
              </a:solidFill>
              <a:latin typeface="Arial" charset="0"/>
              <a:ea typeface="宋体" pitchFamily="2" charset="-122"/>
              <a:sym typeface="宋体" pitchFamily="2" charset="-122"/>
            </a:endParaRPr>
          </a:p>
        </p:txBody>
      </p:sp>
      <p:sp>
        <p:nvSpPr>
          <p:cNvPr id="1028" name="Freeform 58"/>
          <p:cNvSpPr>
            <a:spLocks noChangeArrowheads="1"/>
          </p:cNvSpPr>
          <p:nvPr/>
        </p:nvSpPr>
        <p:spPr bwMode="auto">
          <a:xfrm>
            <a:off x="0" y="4483650"/>
            <a:ext cx="4122738" cy="2368002"/>
          </a:xfrm>
          <a:custGeom>
            <a:avLst/>
            <a:gdLst>
              <a:gd name="T0" fmla="*/ 0 w 2597"/>
              <a:gd name="T1" fmla="*/ 2147483647 h 1492"/>
              <a:gd name="T2" fmla="*/ 2147483647 w 2597"/>
              <a:gd name="T3" fmla="*/ 2147483647 h 1492"/>
              <a:gd name="T4" fmla="*/ 2147483647 w 2597"/>
              <a:gd name="T5" fmla="*/ 0 h 1492"/>
              <a:gd name="T6" fmla="*/ 2147483647 w 2597"/>
              <a:gd name="T7" fmla="*/ 2147483647 h 1492"/>
              <a:gd name="T8" fmla="*/ 2147483647 w 2597"/>
              <a:gd name="T9" fmla="*/ 2147483647 h 1492"/>
              <a:gd name="T10" fmla="*/ 2147483647 w 2597"/>
              <a:gd name="T11" fmla="*/ 2147483647 h 1492"/>
              <a:gd name="T12" fmla="*/ 0 w 2597"/>
              <a:gd name="T13" fmla="*/ 2147483647 h 1492"/>
              <a:gd name="T14" fmla="*/ 0 60000 65536"/>
              <a:gd name="T15" fmla="*/ 0 60000 65536"/>
              <a:gd name="T16" fmla="*/ 0 60000 65536"/>
              <a:gd name="T17" fmla="*/ 0 60000 65536"/>
              <a:gd name="T18" fmla="*/ 0 60000 65536"/>
              <a:gd name="T19" fmla="*/ 0 60000 65536"/>
              <a:gd name="T20" fmla="*/ 0 60000 65536"/>
              <a:gd name="T21" fmla="*/ 0 w 2597"/>
              <a:gd name="T22" fmla="*/ 0 h 1492"/>
              <a:gd name="T23" fmla="*/ 2597 w 2597"/>
              <a:gd name="T24" fmla="*/ 1492 h 14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7" h="1492">
                <a:moveTo>
                  <a:pt x="0" y="489"/>
                </a:moveTo>
                <a:cubicBezTo>
                  <a:pt x="247" y="671"/>
                  <a:pt x="632" y="920"/>
                  <a:pt x="1328" y="840"/>
                </a:cubicBezTo>
                <a:cubicBezTo>
                  <a:pt x="2024" y="760"/>
                  <a:pt x="2360" y="131"/>
                  <a:pt x="2488" y="0"/>
                </a:cubicBezTo>
                <a:cubicBezTo>
                  <a:pt x="2597" y="53"/>
                  <a:pt x="1792" y="1068"/>
                  <a:pt x="1712" y="1124"/>
                </a:cubicBezTo>
                <a:cubicBezTo>
                  <a:pt x="1632" y="1180"/>
                  <a:pt x="921" y="1431"/>
                  <a:pt x="636" y="1492"/>
                </a:cubicBezTo>
                <a:lnTo>
                  <a:pt x="1" y="1492"/>
                </a:lnTo>
                <a:lnTo>
                  <a:pt x="0" y="489"/>
                </a:lnTo>
                <a:close/>
              </a:path>
            </a:pathLst>
          </a:custGeom>
          <a:gradFill rotWithShape="1">
            <a:gsLst>
              <a:gs pos="0">
                <a:srgbClr val="2B2331"/>
              </a:gs>
              <a:gs pos="100000">
                <a:srgbClr val="B292CA"/>
              </a:gs>
            </a:gsLst>
            <a:lin ang="0" scaled="1"/>
          </a:gradFill>
          <a:ln w="9525">
            <a:noFill/>
            <a:miter lim="800000"/>
            <a:headEnd/>
            <a:tailEnd/>
          </a:ln>
        </p:spPr>
        <p:txBody>
          <a:bodyPr/>
          <a:lstStyle/>
          <a:p>
            <a:pPr defTabSz="914400" eaLnBrk="0" fontAlgn="base" hangingPunct="0">
              <a:spcBef>
                <a:spcPct val="0"/>
              </a:spcBef>
              <a:spcAft>
                <a:spcPct val="0"/>
              </a:spcAft>
            </a:pPr>
            <a:endParaRPr lang="zh-CN" altLang="en-US" sz="2000">
              <a:solidFill>
                <a:srgbClr val="000000"/>
              </a:solidFill>
              <a:latin typeface="Arial" charset="0"/>
              <a:ea typeface="宋体" pitchFamily="2" charset="-122"/>
              <a:sym typeface="宋体" pitchFamily="2" charset="-122"/>
            </a:endParaRPr>
          </a:p>
        </p:txBody>
      </p:sp>
      <p:sp>
        <p:nvSpPr>
          <p:cNvPr id="1029" name="Freeform 59"/>
          <p:cNvSpPr>
            <a:spLocks noChangeArrowheads="1"/>
          </p:cNvSpPr>
          <p:nvPr/>
        </p:nvSpPr>
        <p:spPr bwMode="auto">
          <a:xfrm>
            <a:off x="-214346" y="4148768"/>
            <a:ext cx="4146550" cy="2709236"/>
          </a:xfrm>
          <a:custGeom>
            <a:avLst/>
            <a:gdLst>
              <a:gd name="T0" fmla="*/ 0 w 2576"/>
              <a:gd name="T1" fmla="*/ 2147483647 h 1688"/>
              <a:gd name="T2" fmla="*/ 0 w 2576"/>
              <a:gd name="T3" fmla="*/ 2147483647 h 1688"/>
              <a:gd name="T4" fmla="*/ 2147483647 w 2576"/>
              <a:gd name="T5" fmla="*/ 0 h 1688"/>
              <a:gd name="T6" fmla="*/ 2147483647 w 2576"/>
              <a:gd name="T7" fmla="*/ 2147483647 h 1688"/>
              <a:gd name="T8" fmla="*/ 2147483647 w 2576"/>
              <a:gd name="T9" fmla="*/ 2147483647 h 1688"/>
              <a:gd name="T10" fmla="*/ 0 w 2576"/>
              <a:gd name="T11" fmla="*/ 2147483647 h 1688"/>
              <a:gd name="T12" fmla="*/ 0 60000 65536"/>
              <a:gd name="T13" fmla="*/ 0 60000 65536"/>
              <a:gd name="T14" fmla="*/ 0 60000 65536"/>
              <a:gd name="T15" fmla="*/ 0 60000 65536"/>
              <a:gd name="T16" fmla="*/ 0 60000 65536"/>
              <a:gd name="T17" fmla="*/ 0 60000 65536"/>
              <a:gd name="T18" fmla="*/ 0 w 2576"/>
              <a:gd name="T19" fmla="*/ 0 h 1688"/>
              <a:gd name="T20" fmla="*/ 2576 w 2576"/>
              <a:gd name="T21" fmla="*/ 1688 h 1688"/>
            </a:gdLst>
            <a:ahLst/>
            <a:cxnLst>
              <a:cxn ang="T12">
                <a:pos x="T0" y="T1"/>
              </a:cxn>
              <a:cxn ang="T13">
                <a:pos x="T2" y="T3"/>
              </a:cxn>
              <a:cxn ang="T14">
                <a:pos x="T4" y="T5"/>
              </a:cxn>
              <a:cxn ang="T15">
                <a:pos x="T6" y="T7"/>
              </a:cxn>
              <a:cxn ang="T16">
                <a:pos x="T8" y="T9"/>
              </a:cxn>
              <a:cxn ang="T17">
                <a:pos x="T10" y="T11"/>
              </a:cxn>
            </a:cxnLst>
            <a:rect l="T18" t="T19" r="T20" b="T21"/>
            <a:pathLst>
              <a:path w="2576" h="1688">
                <a:moveTo>
                  <a:pt x="0" y="1688"/>
                </a:moveTo>
                <a:lnTo>
                  <a:pt x="0" y="1112"/>
                </a:lnTo>
                <a:cubicBezTo>
                  <a:pt x="1960" y="1464"/>
                  <a:pt x="2419" y="304"/>
                  <a:pt x="2576" y="0"/>
                </a:cubicBezTo>
                <a:lnTo>
                  <a:pt x="2135" y="826"/>
                </a:lnTo>
                <a:cubicBezTo>
                  <a:pt x="1618" y="1315"/>
                  <a:pt x="1286" y="1456"/>
                  <a:pt x="635" y="1688"/>
                </a:cubicBezTo>
                <a:lnTo>
                  <a:pt x="0" y="1688"/>
                </a:lnTo>
                <a:close/>
              </a:path>
            </a:pathLst>
          </a:custGeom>
          <a:gradFill rotWithShape="1">
            <a:gsLst>
              <a:gs pos="0">
                <a:srgbClr val="9FB8CD"/>
              </a:gs>
              <a:gs pos="100000">
                <a:srgbClr val="49545D"/>
              </a:gs>
            </a:gsLst>
            <a:lin ang="0" scaled="1"/>
          </a:gradFill>
          <a:ln w="9525">
            <a:noFill/>
            <a:miter lim="800000"/>
            <a:headEnd/>
            <a:tailEnd/>
          </a:ln>
        </p:spPr>
        <p:txBody>
          <a:bodyPr/>
          <a:lstStyle/>
          <a:p>
            <a:pPr defTabSz="914400" eaLnBrk="0" fontAlgn="base" hangingPunct="0">
              <a:spcBef>
                <a:spcPct val="0"/>
              </a:spcBef>
              <a:spcAft>
                <a:spcPct val="0"/>
              </a:spcAft>
            </a:pPr>
            <a:endParaRPr lang="zh-CN" altLang="en-US" sz="2000">
              <a:solidFill>
                <a:srgbClr val="000000"/>
              </a:solidFill>
              <a:latin typeface="Arial" charset="0"/>
              <a:ea typeface="宋体" pitchFamily="2" charset="-122"/>
              <a:sym typeface="宋体" pitchFamily="2" charset="-122"/>
            </a:endParaRPr>
          </a:p>
        </p:txBody>
      </p:sp>
      <p:sp>
        <p:nvSpPr>
          <p:cNvPr id="1030" name="Freeform 60"/>
          <p:cNvSpPr>
            <a:spLocks noChangeArrowheads="1"/>
          </p:cNvSpPr>
          <p:nvPr/>
        </p:nvSpPr>
        <p:spPr bwMode="auto">
          <a:xfrm>
            <a:off x="2271715" y="-3174"/>
            <a:ext cx="6892925" cy="6875458"/>
          </a:xfrm>
          <a:custGeom>
            <a:avLst/>
            <a:gdLst>
              <a:gd name="T0" fmla="*/ 2147483647 w 4362"/>
              <a:gd name="T1" fmla="*/ 0 h 4342"/>
              <a:gd name="T2" fmla="*/ 2147483647 w 4362"/>
              <a:gd name="T3" fmla="*/ 2147483647 h 4342"/>
              <a:gd name="T4" fmla="*/ 2147483647 w 4362"/>
              <a:gd name="T5" fmla="*/ 2147483647 h 4342"/>
              <a:gd name="T6" fmla="*/ 2147483647 w 4362"/>
              <a:gd name="T7" fmla="*/ 2147483647 h 4342"/>
              <a:gd name="T8" fmla="*/ 2147483647 w 4362"/>
              <a:gd name="T9" fmla="*/ 2147483647 h 4342"/>
              <a:gd name="T10" fmla="*/ 2147483647 w 4362"/>
              <a:gd name="T11" fmla="*/ 2147483647 h 4342"/>
              <a:gd name="T12" fmla="*/ 0 w 4362"/>
              <a:gd name="T13" fmla="*/ 2147483647 h 4342"/>
              <a:gd name="T14" fmla="*/ 2147483647 w 4362"/>
              <a:gd name="T15" fmla="*/ 2147483647 h 4342"/>
              <a:gd name="T16" fmla="*/ 2147483647 w 4362"/>
              <a:gd name="T17" fmla="*/ 2147483647 h 4342"/>
              <a:gd name="T18" fmla="*/ 2147483647 w 4362"/>
              <a:gd name="T19" fmla="*/ 0 h 43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62"/>
              <a:gd name="T31" fmla="*/ 0 h 4342"/>
              <a:gd name="T32" fmla="*/ 4362 w 4362"/>
              <a:gd name="T33" fmla="*/ 4342 h 43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62" h="4342">
                <a:moveTo>
                  <a:pt x="148" y="0"/>
                </a:moveTo>
                <a:lnTo>
                  <a:pt x="561" y="193"/>
                </a:lnTo>
                <a:lnTo>
                  <a:pt x="943" y="501"/>
                </a:lnTo>
                <a:lnTo>
                  <a:pt x="1221" y="967"/>
                </a:lnTo>
                <a:lnTo>
                  <a:pt x="1413" y="1630"/>
                </a:lnTo>
                <a:lnTo>
                  <a:pt x="1290" y="2660"/>
                </a:lnTo>
                <a:lnTo>
                  <a:pt x="0" y="4342"/>
                </a:lnTo>
                <a:lnTo>
                  <a:pt x="4349" y="4342"/>
                </a:lnTo>
                <a:lnTo>
                  <a:pt x="4362" y="7"/>
                </a:lnTo>
                <a:lnTo>
                  <a:pt x="148" y="0"/>
                </a:lnTo>
                <a:close/>
              </a:path>
            </a:pathLst>
          </a:custGeom>
          <a:gradFill rotWithShape="1">
            <a:gsLst>
              <a:gs pos="0">
                <a:srgbClr val="84A4BF"/>
              </a:gs>
              <a:gs pos="6999">
                <a:srgbClr val="84A4BF"/>
              </a:gs>
              <a:gs pos="23999">
                <a:srgbClr val="0070C0"/>
              </a:gs>
              <a:gs pos="68999">
                <a:srgbClr val="638BAD"/>
              </a:gs>
              <a:gs pos="96999">
                <a:srgbClr val="5782A7"/>
              </a:gs>
              <a:gs pos="100000">
                <a:srgbClr val="5782A7"/>
              </a:gs>
            </a:gsLst>
            <a:path path="rect">
              <a:fillToRect l="50000" t="50000" r="50000" b="50000"/>
            </a:path>
          </a:gradFill>
          <a:ln w="9525">
            <a:noFill/>
            <a:miter lim="800000"/>
            <a:headEnd/>
            <a:tailEnd/>
          </a:ln>
        </p:spPr>
        <p:txBody>
          <a:bodyPr/>
          <a:lstStyle/>
          <a:p>
            <a:pPr defTabSz="914400" eaLnBrk="0" fontAlgn="base" hangingPunct="0">
              <a:spcBef>
                <a:spcPct val="0"/>
              </a:spcBef>
              <a:spcAft>
                <a:spcPct val="0"/>
              </a:spcAft>
            </a:pPr>
            <a:endParaRPr lang="zh-CN" altLang="en-US" sz="2000" dirty="0">
              <a:solidFill>
                <a:srgbClr val="000000"/>
              </a:solidFill>
              <a:latin typeface="Arial" charset="0"/>
              <a:ea typeface="宋体" pitchFamily="2" charset="-122"/>
              <a:sym typeface="宋体" pitchFamily="2" charset="-122"/>
            </a:endParaRPr>
          </a:p>
        </p:txBody>
      </p:sp>
      <p:sp>
        <p:nvSpPr>
          <p:cNvPr id="1031" name="Text Box 14"/>
          <p:cNvSpPr>
            <a:spLocks noChangeArrowheads="1"/>
          </p:cNvSpPr>
          <p:nvPr/>
        </p:nvSpPr>
        <p:spPr bwMode="auto">
          <a:xfrm>
            <a:off x="4787900" y="3714689"/>
            <a:ext cx="4213256" cy="523099"/>
          </a:xfrm>
          <a:prstGeom prst="rect">
            <a:avLst/>
          </a:prstGeom>
          <a:solidFill>
            <a:schemeClr val="bg1"/>
          </a:solidFill>
          <a:ln w="9525">
            <a:noFill/>
            <a:miter lim="800000"/>
            <a:headEnd/>
            <a:tailEnd/>
          </a:ln>
        </p:spPr>
        <p:txBody>
          <a:bodyPr wrap="square">
            <a:spAutoFit/>
          </a:bodyPr>
          <a:lstStyle/>
          <a:p>
            <a:pPr algn="ctr" defTabSz="914400" eaLnBrk="0" fontAlgn="base" hangingPunct="0">
              <a:spcBef>
                <a:spcPct val="0"/>
              </a:spcBef>
              <a:spcAft>
                <a:spcPct val="0"/>
              </a:spcAft>
            </a:pPr>
            <a:r>
              <a:rPr lang="en-US" altLang="zh-CN" sz="2800" b="1" dirty="0" smtClean="0">
                <a:solidFill>
                  <a:srgbClr val="000099"/>
                </a:solidFill>
                <a:latin typeface="黑体" pitchFamily="49" charset="-122"/>
                <a:ea typeface="黑体" pitchFamily="49" charset="-122"/>
                <a:sym typeface="华文隶书" pitchFamily="2" charset="-122"/>
              </a:rPr>
              <a:t>Fu </a:t>
            </a:r>
            <a:r>
              <a:rPr lang="en-US" altLang="zh-CN" sz="2800" b="1" dirty="0" err="1" smtClean="0">
                <a:solidFill>
                  <a:srgbClr val="000099"/>
                </a:solidFill>
                <a:latin typeface="黑体" pitchFamily="49" charset="-122"/>
                <a:ea typeface="黑体" pitchFamily="49" charset="-122"/>
                <a:sym typeface="华文隶书" pitchFamily="2" charset="-122"/>
              </a:rPr>
              <a:t>Hongguang</a:t>
            </a:r>
            <a:endParaRPr lang="en-US" altLang="zh-CN" sz="2800" b="1" dirty="0" smtClean="0">
              <a:solidFill>
                <a:srgbClr val="000099"/>
              </a:solidFill>
              <a:latin typeface="黑体" pitchFamily="49" charset="-122"/>
              <a:ea typeface="黑体" pitchFamily="49" charset="-122"/>
              <a:sym typeface="华文隶书" pitchFamily="2" charset="-122"/>
            </a:endParaRPr>
          </a:p>
        </p:txBody>
      </p:sp>
      <p:sp>
        <p:nvSpPr>
          <p:cNvPr id="1032" name="Line 63"/>
          <p:cNvSpPr>
            <a:spLocks noChangeShapeType="1"/>
          </p:cNvSpPr>
          <p:nvPr/>
        </p:nvSpPr>
        <p:spPr bwMode="auto">
          <a:xfrm>
            <a:off x="4300543" y="3717064"/>
            <a:ext cx="4859337" cy="0"/>
          </a:xfrm>
          <a:prstGeom prst="line">
            <a:avLst/>
          </a:prstGeom>
          <a:noFill/>
          <a:ln w="12700">
            <a:solidFill>
              <a:schemeClr val="bg1"/>
            </a:solidFill>
            <a:round/>
            <a:headEnd/>
            <a:tailEnd/>
          </a:ln>
        </p:spPr>
        <p:txBody>
          <a:bodyPr/>
          <a:lstStyle/>
          <a:p>
            <a:pPr defTabSz="914400" eaLnBrk="0" fontAlgn="base" hangingPunct="0">
              <a:spcBef>
                <a:spcPct val="0"/>
              </a:spcBef>
              <a:spcAft>
                <a:spcPct val="0"/>
              </a:spcAft>
            </a:pPr>
            <a:endParaRPr lang="zh-CN" altLang="en-US" sz="2000">
              <a:solidFill>
                <a:srgbClr val="000000"/>
              </a:solidFill>
              <a:latin typeface="Arial" charset="0"/>
              <a:ea typeface="宋体" pitchFamily="2" charset="-122"/>
              <a:sym typeface="宋体" pitchFamily="2" charset="-122"/>
            </a:endParaRPr>
          </a:p>
        </p:txBody>
      </p:sp>
      <p:sp>
        <p:nvSpPr>
          <p:cNvPr id="1033" name="Line 64"/>
          <p:cNvSpPr>
            <a:spLocks noChangeShapeType="1"/>
          </p:cNvSpPr>
          <p:nvPr/>
        </p:nvSpPr>
        <p:spPr bwMode="auto">
          <a:xfrm>
            <a:off x="4572000" y="4500322"/>
            <a:ext cx="4859338" cy="0"/>
          </a:xfrm>
          <a:prstGeom prst="line">
            <a:avLst/>
          </a:prstGeom>
          <a:noFill/>
          <a:ln w="12700">
            <a:solidFill>
              <a:schemeClr val="bg1"/>
            </a:solidFill>
            <a:round/>
            <a:headEnd/>
            <a:tailEnd/>
          </a:ln>
        </p:spPr>
        <p:txBody>
          <a:bodyPr/>
          <a:lstStyle/>
          <a:p>
            <a:pPr defTabSz="914400" eaLnBrk="0" fontAlgn="base" hangingPunct="0">
              <a:spcBef>
                <a:spcPct val="0"/>
              </a:spcBef>
              <a:spcAft>
                <a:spcPct val="0"/>
              </a:spcAft>
            </a:pPr>
            <a:endParaRPr lang="zh-CN" altLang="en-US" sz="2000">
              <a:solidFill>
                <a:srgbClr val="000000"/>
              </a:solidFill>
              <a:latin typeface="Arial" charset="0"/>
              <a:ea typeface="宋体" pitchFamily="2" charset="-122"/>
              <a:sym typeface="宋体" pitchFamily="2" charset="-122"/>
            </a:endParaRPr>
          </a:p>
        </p:txBody>
      </p:sp>
      <p:sp>
        <p:nvSpPr>
          <p:cNvPr id="1034" name="Freeform 61"/>
          <p:cNvSpPr>
            <a:spLocks noChangeArrowheads="1"/>
          </p:cNvSpPr>
          <p:nvPr/>
        </p:nvSpPr>
        <p:spPr bwMode="auto">
          <a:xfrm>
            <a:off x="965200" y="-4758"/>
            <a:ext cx="3822700" cy="6875459"/>
          </a:xfrm>
          <a:custGeom>
            <a:avLst/>
            <a:gdLst>
              <a:gd name="T0" fmla="*/ 2147483647 w 2408"/>
              <a:gd name="T1" fmla="*/ 0 h 4335"/>
              <a:gd name="T2" fmla="*/ 2147483647 w 2408"/>
              <a:gd name="T3" fmla="*/ 2147483647 h 4335"/>
              <a:gd name="T4" fmla="*/ 0 w 2408"/>
              <a:gd name="T5" fmla="*/ 2147483647 h 4335"/>
              <a:gd name="T6" fmla="*/ 2147483647 w 2408"/>
              <a:gd name="T7" fmla="*/ 2147483647 h 4335"/>
              <a:gd name="T8" fmla="*/ 2147483647 w 2408"/>
              <a:gd name="T9" fmla="*/ 2147483647 h 4335"/>
              <a:gd name="T10" fmla="*/ 2147483647 w 2408"/>
              <a:gd name="T11" fmla="*/ 2147483647 h 4335"/>
              <a:gd name="T12" fmla="*/ 2147483647 w 2408"/>
              <a:gd name="T13" fmla="*/ 0 h 4335"/>
              <a:gd name="T14" fmla="*/ 0 60000 65536"/>
              <a:gd name="T15" fmla="*/ 0 60000 65536"/>
              <a:gd name="T16" fmla="*/ 0 60000 65536"/>
              <a:gd name="T17" fmla="*/ 0 60000 65536"/>
              <a:gd name="T18" fmla="*/ 0 60000 65536"/>
              <a:gd name="T19" fmla="*/ 0 60000 65536"/>
              <a:gd name="T20" fmla="*/ 0 60000 65536"/>
              <a:gd name="T21" fmla="*/ 0 w 2408"/>
              <a:gd name="T22" fmla="*/ 0 h 4335"/>
              <a:gd name="T23" fmla="*/ 2408 w 2408"/>
              <a:gd name="T24" fmla="*/ 4335 h 4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8" h="4335">
                <a:moveTo>
                  <a:pt x="858" y="0"/>
                </a:moveTo>
                <a:cubicBezTo>
                  <a:pt x="2020" y="270"/>
                  <a:pt x="2408" y="1631"/>
                  <a:pt x="1984" y="2583"/>
                </a:cubicBezTo>
                <a:cubicBezTo>
                  <a:pt x="1560" y="3535"/>
                  <a:pt x="880" y="3976"/>
                  <a:pt x="0" y="4327"/>
                </a:cubicBezTo>
                <a:lnTo>
                  <a:pt x="1208" y="4335"/>
                </a:lnTo>
                <a:cubicBezTo>
                  <a:pt x="1520" y="4079"/>
                  <a:pt x="2144" y="3343"/>
                  <a:pt x="2272" y="2567"/>
                </a:cubicBezTo>
                <a:cubicBezTo>
                  <a:pt x="2400" y="1791"/>
                  <a:pt x="2278" y="419"/>
                  <a:pt x="998" y="3"/>
                </a:cubicBezTo>
                <a:lnTo>
                  <a:pt x="858" y="0"/>
                </a:lnTo>
                <a:close/>
              </a:path>
            </a:pathLst>
          </a:custGeom>
          <a:gradFill rotWithShape="1">
            <a:gsLst>
              <a:gs pos="0">
                <a:srgbClr val="FFFFFF"/>
              </a:gs>
              <a:gs pos="34999">
                <a:srgbClr val="FFFFFF"/>
              </a:gs>
              <a:gs pos="100000">
                <a:srgbClr val="D2DA7A"/>
              </a:gs>
            </a:gsLst>
            <a:path path="rect">
              <a:fillToRect l="50000" t="179999" r="50000" b="-79999"/>
            </a:path>
          </a:gradFill>
          <a:ln w="9525">
            <a:noFill/>
            <a:miter lim="800000"/>
            <a:headEnd/>
            <a:tailEnd/>
          </a:ln>
        </p:spPr>
        <p:txBody>
          <a:bodyPr/>
          <a:lstStyle/>
          <a:p>
            <a:pPr defTabSz="914400" eaLnBrk="0" fontAlgn="base" hangingPunct="0">
              <a:spcBef>
                <a:spcPct val="0"/>
              </a:spcBef>
              <a:spcAft>
                <a:spcPct val="0"/>
              </a:spcAft>
            </a:pPr>
            <a:endParaRPr lang="zh-CN" altLang="en-US" sz="2000">
              <a:solidFill>
                <a:srgbClr val="000000"/>
              </a:solidFill>
              <a:latin typeface="Arial" charset="0"/>
              <a:ea typeface="宋体" pitchFamily="2" charset="-122"/>
              <a:sym typeface="宋体" pitchFamily="2" charset="-122"/>
            </a:endParaRPr>
          </a:p>
        </p:txBody>
      </p:sp>
      <p:sp>
        <p:nvSpPr>
          <p:cNvPr id="1036" name="Rectangle 4"/>
          <p:cNvSpPr>
            <a:spLocks noGrp="1" noChangeArrowheads="1"/>
          </p:cNvSpPr>
          <p:nvPr>
            <p:ph type="ctrTitle" idx="4294967295"/>
          </p:nvPr>
        </p:nvSpPr>
        <p:spPr>
          <a:xfrm>
            <a:off x="4283968" y="1143513"/>
            <a:ext cx="4860032" cy="1928379"/>
          </a:xfrm>
          <a:solidFill>
            <a:schemeClr val="bg1"/>
          </a:solidFill>
        </p:spPr>
        <p:txBody>
          <a:bodyPr/>
          <a:lstStyle/>
          <a:p>
            <a:pPr algn="ctr"/>
            <a:r>
              <a:rPr lang="en-US" altLang="zh-CN" sz="4000" b="1" dirty="0" smtClean="0">
                <a:solidFill>
                  <a:srgbClr val="C00000"/>
                </a:solidFill>
              </a:rPr>
              <a:t>Robot for </a:t>
            </a:r>
            <a:br>
              <a:rPr lang="en-US" altLang="zh-CN" sz="4000" b="1" dirty="0" smtClean="0">
                <a:solidFill>
                  <a:srgbClr val="C00000"/>
                </a:solidFill>
              </a:rPr>
            </a:br>
            <a:r>
              <a:rPr lang="en-US" altLang="zh-CN" sz="4000" b="1" dirty="0" smtClean="0">
                <a:solidFill>
                  <a:srgbClr val="C00000"/>
                </a:solidFill>
              </a:rPr>
              <a:t>College Entrance Examination</a:t>
            </a:r>
            <a:endParaRPr lang="zh-CN" altLang="en-US" sz="4000" b="1" dirty="0" smtClean="0">
              <a:solidFill>
                <a:srgbClr val="C00000"/>
              </a:solidFill>
            </a:endParaRPr>
          </a:p>
        </p:txBody>
      </p:sp>
      <p:sp>
        <p:nvSpPr>
          <p:cNvPr id="1038" name="矩形 1"/>
          <p:cNvSpPr>
            <a:spLocks noChangeArrowheads="1"/>
          </p:cNvSpPr>
          <p:nvPr/>
        </p:nvSpPr>
        <p:spPr bwMode="auto">
          <a:xfrm>
            <a:off x="4067944" y="4304050"/>
            <a:ext cx="5076056" cy="1692379"/>
          </a:xfrm>
          <a:prstGeom prst="rect">
            <a:avLst/>
          </a:prstGeom>
          <a:noFill/>
          <a:ln w="9525">
            <a:noFill/>
            <a:miter lim="800000"/>
            <a:headEnd/>
            <a:tailEnd/>
          </a:ln>
        </p:spPr>
        <p:txBody>
          <a:bodyPr wrap="square">
            <a:spAutoFit/>
          </a:bodyPr>
          <a:lstStyle/>
          <a:p>
            <a:pPr algn="ctr" defTabSz="914400" eaLnBrk="0" fontAlgn="base" hangingPunct="0">
              <a:spcBef>
                <a:spcPct val="0"/>
              </a:spcBef>
              <a:spcAft>
                <a:spcPct val="0"/>
              </a:spcAft>
              <a:buFont typeface="Arial" charset="0"/>
              <a:buNone/>
            </a:pPr>
            <a:endParaRPr lang="en-US" altLang="zh-CN" sz="2400" b="1" dirty="0" smtClean="0">
              <a:solidFill>
                <a:srgbClr val="000099"/>
              </a:solidFill>
              <a:latin typeface="黑体" pitchFamily="49" charset="-122"/>
              <a:ea typeface="黑体" pitchFamily="49" charset="-122"/>
              <a:sym typeface="华文隶书" pitchFamily="2" charset="-122"/>
            </a:endParaRPr>
          </a:p>
          <a:p>
            <a:pPr algn="ctr" defTabSz="914400" eaLnBrk="0" fontAlgn="base" hangingPunct="0">
              <a:spcBef>
                <a:spcPct val="0"/>
              </a:spcBef>
              <a:spcAft>
                <a:spcPct val="0"/>
              </a:spcAft>
              <a:buFont typeface="Arial" charset="0"/>
              <a:buNone/>
            </a:pPr>
            <a:r>
              <a:rPr lang="en-US" altLang="zh-CN" sz="2400" b="1" dirty="0" smtClean="0">
                <a:solidFill>
                  <a:srgbClr val="BCBFCE">
                    <a:lumMod val="20000"/>
                    <a:lumOff val="80000"/>
                  </a:srgbClr>
                </a:solidFill>
                <a:latin typeface="黑体" pitchFamily="49" charset="-122"/>
                <a:ea typeface="黑体" pitchFamily="49" charset="-122"/>
                <a:sym typeface="华文隶书" pitchFamily="2" charset="-122"/>
              </a:rPr>
              <a:t>University of Electronic Science and Technology of China</a:t>
            </a:r>
          </a:p>
          <a:p>
            <a:pPr algn="ctr" defTabSz="914400" eaLnBrk="0" fontAlgn="base" hangingPunct="0">
              <a:spcBef>
                <a:spcPct val="0"/>
              </a:spcBef>
              <a:spcAft>
                <a:spcPct val="0"/>
              </a:spcAft>
              <a:buFont typeface="Arial" charset="0"/>
              <a:buNone/>
            </a:pPr>
            <a:endParaRPr lang="en-US" altLang="zh-CN" sz="3200" b="1" dirty="0">
              <a:solidFill>
                <a:srgbClr val="000099"/>
              </a:solidFill>
              <a:latin typeface="黑体" pitchFamily="49" charset="-122"/>
              <a:ea typeface="黑体" pitchFamily="49" charset="-122"/>
              <a:sym typeface="华文隶书" pitchFamily="2" charset="-122"/>
            </a:endParaRPr>
          </a:p>
        </p:txBody>
      </p:sp>
      <p:pic>
        <p:nvPicPr>
          <p:cNvPr id="13" name="Picture 10" descr="c:\users\ADMINI~1\appdata\roaming\360se6\USERDA~1\Temp\TOONVE~1.JPG"/>
          <p:cNvPicPr>
            <a:picLocks noChangeAspect="1" noChangeArrowheads="1"/>
          </p:cNvPicPr>
          <p:nvPr/>
        </p:nvPicPr>
        <p:blipFill>
          <a:blip r:embed="rId3"/>
          <a:srcRect/>
          <a:stretch>
            <a:fillRect/>
          </a:stretch>
        </p:blipFill>
        <p:spPr bwMode="auto">
          <a:xfrm>
            <a:off x="1" y="786407"/>
            <a:ext cx="3642493" cy="3642494"/>
          </a:xfrm>
          <a:prstGeom prst="rect">
            <a:avLst/>
          </a:prstGeom>
          <a:noFill/>
          <a:ln w="9525">
            <a:noFill/>
            <a:miter lim="800000"/>
            <a:headEnd/>
            <a:tailEnd/>
          </a:ln>
        </p:spPr>
      </p:pic>
      <p:sp>
        <p:nvSpPr>
          <p:cNvPr id="14" name="TextBox 13"/>
          <p:cNvSpPr txBox="1"/>
          <p:nvPr/>
        </p:nvSpPr>
        <p:spPr>
          <a:xfrm>
            <a:off x="5143504" y="6071594"/>
            <a:ext cx="2857520" cy="523099"/>
          </a:xfrm>
          <a:prstGeom prst="rect">
            <a:avLst/>
          </a:prstGeom>
          <a:noFill/>
        </p:spPr>
        <p:txBody>
          <a:bodyPr wrap="square" rtlCol="0">
            <a:spAutoFit/>
          </a:bodyPr>
          <a:lstStyle/>
          <a:p>
            <a:pPr algn="ctr" defTabSz="914400" eaLnBrk="0" fontAlgn="base" hangingPunct="0">
              <a:spcBef>
                <a:spcPct val="0"/>
              </a:spcBef>
              <a:spcAft>
                <a:spcPct val="0"/>
              </a:spcAft>
            </a:pPr>
            <a:fld id="{4F11B7F1-A914-47F6-834C-13F7E8AB10AD}" type="datetime1">
              <a:rPr lang="zh-CN" altLang="en-US" sz="2800" smtClean="0">
                <a:solidFill>
                  <a:srgbClr val="BCBFCE">
                    <a:lumMod val="20000"/>
                    <a:lumOff val="80000"/>
                  </a:srgbClr>
                </a:solidFill>
                <a:latin typeface="Arial" charset="0"/>
                <a:ea typeface="宋体" pitchFamily="2" charset="-122"/>
                <a:sym typeface="宋体" pitchFamily="2" charset="-122"/>
              </a:rPr>
              <a:pPr algn="ctr" defTabSz="914400" eaLnBrk="0" fontAlgn="base" hangingPunct="0">
                <a:spcBef>
                  <a:spcPct val="0"/>
                </a:spcBef>
                <a:spcAft>
                  <a:spcPct val="0"/>
                </a:spcAft>
              </a:pPr>
              <a:t>2015/11/13</a:t>
            </a:fld>
            <a:endParaRPr lang="zh-CN" altLang="en-US" sz="2800" dirty="0">
              <a:solidFill>
                <a:srgbClr val="BCBFCE">
                  <a:lumMod val="20000"/>
                  <a:lumOff val="80000"/>
                </a:srgbClr>
              </a:solidFill>
              <a:latin typeface="Arial" charset="0"/>
              <a:ea typeface="宋体" pitchFamily="2" charset="-122"/>
              <a:sym typeface="宋体" pitchFamily="2" charset="-122"/>
            </a:endParaRPr>
          </a:p>
        </p:txBody>
      </p:sp>
    </p:spTree>
    <p:extLst>
      <p:ext uri="{BB962C8B-B14F-4D97-AF65-F5344CB8AC3E}">
        <p14:creationId xmlns:p14="http://schemas.microsoft.com/office/powerpoint/2010/main" val="3461749089"/>
      </p:ext>
    </p:extLst>
  </p:cSld>
  <p:clrMapOvr>
    <a:masterClrMapping/>
  </p:clrMapOvr>
  <p:transition advTm="22906">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idx="4294967295"/>
          </p:nvPr>
        </p:nvSpPr>
        <p:spPr/>
        <p:txBody>
          <a:bodyPr/>
          <a:lstStyle/>
          <a:p>
            <a:r>
              <a:rPr lang="en-US" altLang="zh-CN" sz="4400" b="1" dirty="0" smtClean="0">
                <a:solidFill>
                  <a:schemeClr val="tx1"/>
                </a:solidFill>
                <a:latin typeface="微软雅黑" pitchFamily="34" charset="-122"/>
                <a:ea typeface="微软雅黑" pitchFamily="34" charset="-122"/>
                <a:sym typeface="宋体" pitchFamily="2" charset="-122"/>
              </a:rPr>
              <a:t>Mainland </a:t>
            </a:r>
            <a:r>
              <a:rPr lang="en-US" altLang="zh-CN" sz="4400" b="1" dirty="0" smtClean="0">
                <a:solidFill>
                  <a:schemeClr val="tx1"/>
                </a:solidFill>
              </a:rPr>
              <a:t>863 Project </a:t>
            </a:r>
            <a:endParaRPr lang="zh-CN" altLang="en-US" sz="4400" b="1" dirty="0" smtClean="0">
              <a:solidFill>
                <a:schemeClr val="tx1"/>
              </a:solidFill>
              <a:latin typeface="微软雅黑" pitchFamily="34" charset="-122"/>
              <a:ea typeface="微软雅黑" pitchFamily="34" charset="-122"/>
              <a:sym typeface="微软雅黑" pitchFamily="34" charset="-122"/>
            </a:endParaRPr>
          </a:p>
        </p:txBody>
      </p:sp>
      <p:sp>
        <p:nvSpPr>
          <p:cNvPr id="7171" name="Content Placeholder 2"/>
          <p:cNvSpPr>
            <a:spLocks noGrp="1" noChangeArrowheads="1"/>
          </p:cNvSpPr>
          <p:nvPr>
            <p:ph sz="quarter" idx="4294967295"/>
          </p:nvPr>
        </p:nvSpPr>
        <p:spPr>
          <a:xfrm>
            <a:off x="251522" y="1408991"/>
            <a:ext cx="8605837" cy="5508644"/>
          </a:xfrm>
        </p:spPr>
        <p:txBody>
          <a:bodyPr/>
          <a:lstStyle/>
          <a:p>
            <a:pPr marL="273050" lvl="1" indent="-273050" eaLnBrk="1" hangingPunct="1">
              <a:lnSpc>
                <a:spcPct val="130000"/>
              </a:lnSpc>
              <a:spcBef>
                <a:spcPts val="600"/>
              </a:spcBef>
              <a:buClr>
                <a:schemeClr val="accent1"/>
              </a:buClr>
            </a:pPr>
            <a:r>
              <a:rPr lang="zh-CN" altLang="en-US" sz="3200" b="1" dirty="0" smtClean="0">
                <a:solidFill>
                  <a:schemeClr val="tx1"/>
                </a:solidFill>
              </a:rPr>
              <a:t>“</a:t>
            </a:r>
            <a:r>
              <a:rPr lang="en-US" altLang="zh-CN" sz="3200" b="1" dirty="0" smtClean="0">
                <a:solidFill>
                  <a:schemeClr val="tx1"/>
                </a:solidFill>
              </a:rPr>
              <a:t>Key technologies of simulating human intelligence  based on big data</a:t>
            </a:r>
            <a:r>
              <a:rPr lang="zh-CN" altLang="en-US" sz="3200" b="1" dirty="0" smtClean="0">
                <a:solidFill>
                  <a:schemeClr val="tx1"/>
                </a:solidFill>
              </a:rPr>
              <a:t>”</a:t>
            </a:r>
            <a:r>
              <a:rPr lang="en-US" altLang="zh-CN" sz="3200" b="1" dirty="0" smtClean="0">
                <a:solidFill>
                  <a:schemeClr val="tx1"/>
                </a:solidFill>
              </a:rPr>
              <a:t> </a:t>
            </a:r>
          </a:p>
          <a:p>
            <a:pPr marL="273050" lvl="1" indent="-273050" eaLnBrk="1" hangingPunct="1">
              <a:lnSpc>
                <a:spcPct val="130000"/>
              </a:lnSpc>
              <a:spcBef>
                <a:spcPts val="600"/>
              </a:spcBef>
              <a:buClr>
                <a:schemeClr val="accent1"/>
              </a:buClr>
            </a:pPr>
            <a:r>
              <a:rPr lang="en-US" altLang="zh-CN" sz="3200" b="1" dirty="0" smtClean="0">
                <a:solidFill>
                  <a:schemeClr val="tx1"/>
                </a:solidFill>
              </a:rPr>
              <a:t>How to test these technologies in AI?</a:t>
            </a:r>
          </a:p>
          <a:p>
            <a:pPr marL="273050" lvl="1" indent="-273050" eaLnBrk="1" hangingPunct="1">
              <a:lnSpc>
                <a:spcPct val="130000"/>
              </a:lnSpc>
              <a:spcBef>
                <a:spcPts val="600"/>
              </a:spcBef>
              <a:buClr>
                <a:schemeClr val="accent1"/>
              </a:buClr>
            </a:pPr>
            <a:r>
              <a:rPr lang="en-US" altLang="zh-CN" sz="3200" b="1" dirty="0" smtClean="0">
                <a:solidFill>
                  <a:schemeClr val="tx1"/>
                </a:solidFill>
              </a:rPr>
              <a:t> </a:t>
            </a:r>
            <a:r>
              <a:rPr lang="en-US" altLang="zh-CN" sz="3200" b="1" dirty="0" smtClean="0">
                <a:solidFill>
                  <a:srgbClr val="C00000"/>
                </a:solidFill>
              </a:rPr>
              <a:t>Robot for College Entrance Examination:</a:t>
            </a:r>
            <a:endParaRPr lang="en-US" altLang="zh-CN" sz="3200" b="1" dirty="0" smtClean="0">
              <a:solidFill>
                <a:schemeClr val="tx1"/>
              </a:solidFill>
            </a:endParaRPr>
          </a:p>
          <a:p>
            <a:pPr marL="822325" lvl="3" indent="-273050" eaLnBrk="1" hangingPunct="1">
              <a:lnSpc>
                <a:spcPct val="130000"/>
              </a:lnSpc>
              <a:spcBef>
                <a:spcPts val="600"/>
              </a:spcBef>
              <a:buClr>
                <a:schemeClr val="accent1"/>
              </a:buClr>
            </a:pPr>
            <a:r>
              <a:rPr lang="en-US" altLang="zh-CN" sz="2800" b="1" i="1" dirty="0" smtClean="0">
                <a:solidFill>
                  <a:srgbClr val="FF0000"/>
                </a:solidFill>
              </a:rPr>
              <a:t>Chinese</a:t>
            </a:r>
            <a:r>
              <a:rPr lang="en-US" altLang="zh-CN" sz="2800" b="1" i="1" dirty="0" smtClean="0"/>
              <a:t> – HIT(Harbin Inst. of Technology) </a:t>
            </a:r>
            <a:endParaRPr lang="en-US" altLang="zh-CN" b="1" i="1" dirty="0" smtClean="0"/>
          </a:p>
          <a:p>
            <a:pPr marL="822325" lvl="3" indent="-273050" eaLnBrk="1" hangingPunct="1">
              <a:lnSpc>
                <a:spcPct val="130000"/>
              </a:lnSpc>
              <a:spcBef>
                <a:spcPts val="600"/>
              </a:spcBef>
              <a:buClr>
                <a:schemeClr val="accent1"/>
              </a:buClr>
            </a:pPr>
            <a:r>
              <a:rPr lang="en-US" altLang="zh-CN" sz="2800" b="1" i="1" dirty="0" smtClean="0">
                <a:solidFill>
                  <a:srgbClr val="FF0000"/>
                </a:solidFill>
              </a:rPr>
              <a:t>History</a:t>
            </a:r>
            <a:r>
              <a:rPr lang="en-US" altLang="zh-CN" sz="2800" b="1" i="1" dirty="0" smtClean="0"/>
              <a:t> – ISCAS(Inst. Of Software CAS)</a:t>
            </a:r>
          </a:p>
          <a:p>
            <a:pPr marL="822325" lvl="3" indent="-273050" eaLnBrk="1" hangingPunct="1">
              <a:lnSpc>
                <a:spcPct val="130000"/>
              </a:lnSpc>
              <a:spcBef>
                <a:spcPts val="600"/>
              </a:spcBef>
              <a:buClr>
                <a:schemeClr val="accent1"/>
              </a:buClr>
            </a:pPr>
            <a:r>
              <a:rPr lang="en-US" altLang="zh-CN" sz="2800" b="1" i="1" dirty="0" smtClean="0">
                <a:solidFill>
                  <a:srgbClr val="FF0000"/>
                </a:solidFill>
              </a:rPr>
              <a:t>Geography</a:t>
            </a:r>
            <a:r>
              <a:rPr lang="en-US" altLang="zh-CN" sz="2800" b="1" i="1" dirty="0" smtClean="0"/>
              <a:t> – Nanjing University </a:t>
            </a:r>
            <a:endParaRPr lang="en-US" altLang="zh-CN" b="1" i="1" dirty="0" smtClean="0"/>
          </a:p>
          <a:p>
            <a:pPr marL="822325" lvl="3" indent="-273050" eaLnBrk="1" hangingPunct="1">
              <a:lnSpc>
                <a:spcPct val="130000"/>
              </a:lnSpc>
              <a:spcBef>
                <a:spcPts val="600"/>
              </a:spcBef>
              <a:buClr>
                <a:schemeClr val="accent1"/>
              </a:buClr>
            </a:pPr>
            <a:r>
              <a:rPr lang="en-US" altLang="zh-CN" sz="2800" b="1" i="1" dirty="0" smtClean="0">
                <a:solidFill>
                  <a:srgbClr val="FF0000"/>
                </a:solidFill>
              </a:rPr>
              <a:t>Mathematics </a:t>
            </a:r>
            <a:r>
              <a:rPr lang="en-US" altLang="zh-CN" sz="2800" b="1" i="1" dirty="0" smtClean="0"/>
              <a:t>– UESTC</a:t>
            </a:r>
            <a:endParaRPr lang="en-US" altLang="zh-CN" b="1" i="1" dirty="0" smtClean="0"/>
          </a:p>
        </p:txBody>
      </p:sp>
      <p:sp>
        <p:nvSpPr>
          <p:cNvPr id="7172" name="AutoShape 2" descr="data:image/jpeg;base64,/9j/4AAQSkZJRgABAQAAAQABAAD/2wCEAAkGBxQTEhQUExMWFRUVGBgYFxcYFxkUHhoYHBcXFxgdFhscHCgiGxwlHBwYITEkJSkrLi4uFx8zODMsNygtLiwBCgoKDg0OGxAQGywkICQvLCw0LC4sLC8sLC8sLCwsLCwsLywsLCwsLCwsLCwsLCwsLCwsLCwsLCwsLCwsLCwsLP/AABEIAKEBOgMBEQACEQEDEQH/xAAcAAABBQEBAQAAAAAAAAAAAAAAAwQFBgcCAQj/xABPEAACAQIDAwcGCwQIBQQDAQABAgMAEQQSIQUxQQYTUWFxgZEiMlJyobEHFCMzQmKCksHR0pOisvAWQ1NUY4PC4RU0c7PTRHSUoyRkhBf/xAAaAQACAwEBAAAAAAAAAAAAAAAABAIDBQEG/8QAOBEAAgECAwQJBAEEAgMBAQAAAAECAxEEEiExQVGREzJhcYGhsdHwFCJSweEFM0LiI/EV0vKCsv/aAAwDAQACEQMRAD8A3GgAoAKACgAoAKACgAoAKACgAoA5dwouSAOkm1AEdiNv4dN8qn1bv/Deu5WcuiPm5YwjzVdu4Ae039lSyM5mQxl5aN9GEDta/sAFdyHMw1k5XzncIx2KT72ruRHMzGsvKjE8ZQv2UHvFGVBmYzl5WSDzsUB9pFotELs8i5Qyv5uJZvVe/uNdsguzr/jE17c/JffbOd3ZeiyOXZxLyhlTz8Sy+s9veaLI7dnUXKyQ+bigftI1ctELseRcqMTwlDfZQ+4UZUGZjlOV2IG8RntUj3NRkQZmO4uWjfShB7GI9hBrmQ7mH0PLGE+cjr3Aj2G/srmRncyJDD7fw77pVHrXT+K1cys7dEjHIGF1II6Qb1E6dUAFABQAUAFABQAUAFABQAUAFABQAUAFABQAUAFABQAUAFADLG7Vhi+ckUHo3nwGtdSbONogsZyzUaRRk9bHKPAXv7KkoEcxBY/lVOQS0qxL1WQfeOvtqWVI5mbKpjuV2Hv5Uxlb6uaU+O7211NbEDT2sZQ8qecJWOB75TkzkJmYblsL2vuB6bVZ0VS2bK7FXS0syjmVyMk5SYpt3NRj1Wc+029lXwwVWSvdLzF546lF2s35CUc+Ml3Tyt6iqgHeBp31Y8FCPXn6L3ILGzn1IfPISmwoHz+La5+jzrytfoAU29tRlRoR4vvdv58iUa1eW9LuV/48zsbLwyDNJGQN952KE9kYu/iRUMlJq6ircd3OXsWZ6idpSd+G/lH3PV2jHH/y2GjB9NkCjuHnfvGurDOXUXzy8okXilHrvw+X82KYjHTJYzytJI2qQiyIo6ZAN/Ye++grkcPZ2vfu3/wt75HZYjS9rd+7+XuRHRq3Oc6zEyn6dzcdS9A/nqp2ngqcdZK7fl3CNTG1JaRdkvPvJbD4mRrmKVkk3lAQyPbflRgQrdIFr8LGqZ4SEHre3Hh39naXwxk5rS1+HHu7ewbyY5X+ew8Tn0lRQe9SQT3OKrngpx1jZ/O3QshjoS0ldfOzUTGAw7n5OG56Im8vrJikyt91mqpWi7TgvT2Rc/uV4Tfr7s5SEXtHiWU3tlaSSBr9ADkKe4mrcuH/AM4uPiym+J/wkpeCuLyYjFxb5pV6MwVwewspv41asHSnrCT8ip4yrDScF5i8XKLErvMTjrQqfENb2VB4CW6XkSj/AFCO+L5kls7lIzmzw5QASzK4YAAbyCAerS+pFUTw1WG1cmMQxVKex80O8Dysg85ZWiPSwaP97zfbVDTtdrQvTTdk9S17P5VTAArKJV67OPvDX21HKmSu0TmD5ZqdJYyOtTf2G1vE1FwO5iewW1oZfMkUno3HwOtRaaJJoe1w6FABQAUAFABQAUAFABQAUAFABQAUAFAHjG2p0FAEDtLlVDHcJ8q3Vov3uPdepKDIuSKptflTKwJeURJ1HIO9ibnxqeVIjdspWM5YRC4hRpm6R5C362P5VOKlPSCuRnKMNZuxD4nbuKk+msK9CDMe9j+Fqbhgakus7eYnPH049VX8iNfChjdy0jdLsW99NQwNKO1X7xSePrS2O3cLxx8FHcBTSjGC0VhVylN6ttjpsLk1lcRdAOr9VlGo77VTPERS019OftcvhhpN66evLd42HIxSS3MUQMtxrMLB+kqo0z31sRrfTWlU6kVvUeSXlmtyG7U5Pc5c2/PLfmN54pGXNipmROC+Zf1EFvE2FdcYx337tF4vb4X8CKc5brd+r8Fs8beIgmLy6YeMQj+0IvIe/wCj7O+uwouWxWXd+v3LkRnXUdru+/8Ae7ujzEBEL3N2b0m1P+3dTUKMYu+18X808LCk685K2xcF818R7EwiTnWFyTaJelvSPUPf2GoV6n+K+cF4+S1LcPT/AM384vw82MkU3LMbu2rH+eFTpUsiu9r+WXYiqrVzuy2fNX2s7q4pPQbajQiubTqdtg6xPyi84POFhIOs6Bx2nQ9fbVEX0csj2PZ7ewzJdLHOtq2+/uM2UHfV0oqSs1cXjJxd4uw4GKJFpBzo3eUfKHY+pPY2bupd4dx/tvweqGViVL+6vFaM7hhKgnDyMBa5QaED60ZurD6wBHZVHR0m7SWSXZ+twx0lVK8Hnj27fHeKYVec8+NQo86VDzYX1lN1PYMp6BU5OrSdlLN2PaVxVGsruOXtWw4mUSII8OwZDrJa6yOR9Q2OX1b+J0q6ZVZWm7e3Bd+9+CLuhdKP2K9vXi+7cvFjTLbS1raWrSVraGW731OVjAN1urekpKHxWxqmeGpT2x/XoXQxNWGyX79SSw23MQn0xIOiQX8GWx8b0tPAL/F8xuH9Qf8AnHkS+E5UIbCVGjPSPlF8QLjvWlJ4arDauWv8jcMTSnsfPT+C4bI5USqAY5RKnWc47je48aWcUxm7RbNm8q4pLB/km69V+9w77VBwZJSRPKwIuNQeNRJHtABQAUAFABQAUAFABQAUAFAENtjlFHBdR5cnog7vWPDs31JRbIuVih8oeUpKlsRKETgu4dy72PiassokdWUfHcrJH0wyZV/tJP8ASv537KupUKlXqqy4soq4ilS6zu+CISWEu2aV2lbpY6DsG4Dqp+ngacdZfc/LkZ9XH1JaR+1efMWAp1JJWQi227sK6cHTYZUAaZsgO5d7t2Lw7/A0vPEJL7ee7+X2Iap4Zt/dy3/wu1ibY990S8yvpedIe1uH86VV0dSprLTv/S2Lxu+wsdWnT0j5ft7X4WXaIQYa7DKCznjvJq9U4U/ufN/PQodSpU+1cls+d46kmWE5VAlm4nekf6j7Oi++qZ1JVHlS8Pfguzay+FONJZpPx9lvfbsRx8YzWMw50j6eiuOw7iOptesVxYaULSi7vg9nhwOvFRneM1ZcVt8eJ0IVbzJFJ9F/k27gxs32SamsUk7VE4vyIPCOSvTakvM6jwD5wrKU6SQRYDUnuF6tdWOW8XcpjQlmtJWG08/OuXAsi+RGOhRpftP59NVUIXed/OL/AEuxdpdiJ2WRfOC/b7X2HlNCYUAFACuFmyNe1xqGHpKdCD3VXUgpxyllKo6clI9lw5DlBdtxUgecp1U+G/rBHCoUauaP3bVoyytRyz+3VPVCv/D3Au9ox0uQnsOvsrrrw3a93yxxYee/Tv8AlxNcTChBTNM41BW8ag+tvPdal51HVWVK67NfPqrm2MwpRovM3r26eXWfJIUln+MALMQhBJGU2jNzezjgfrDTpHGo9BKGstVvS9967NO4l9RGekdHub2ctz7RtPAVOVlsRwPDot+YpxKE47mhF56ct6YsuLJ0cc4PrGzDsff3NmHZVPQOGtJ27Hs/gv8AqFPSqr9q2nvxYNrES3EoRZwOz6Q61v3VKNezy1FZ+T8SMsPdZqbuvNeA2pgWCgD2JirZkJVulTY9/SOo6VTUoU6nWRdTr1KfVfhuJzAcpXXSVc49JbBu9dx7rdlI1MFJawd/X5yNCljovSat6fOZcdg8o2UZoJAy8UNyO9Tqp8DSMoa2aHoyurovWx+Ucc1lPkSeiTofVPHs31U42LFK5NVEkFABQAUAFABQAUAcyyBQWYgAaknQAUAUrbvKhnukJKpxfczdnoj29lWKPEg5cDOsbylUs0WHZTIBo7D5PNfzS199r2O6/GpxUp3yrYQk4wtme0q0+GcyFpyzyDfm4dQG4CtPD4OmkpP7n5GXicZUbcF9q8zunzPCgBXDwM5so6zwAHEk8BUZTUVdk4Qc3ZHbYxYzlgszjfKRop+oOnr39lKOU6rsv4XfxfYvFjijCirv+X3cF2vwQ0WPUsSWY72Op/2piFGMddr4+3BdwtUrSnpsXD34vvFooyxCqLk6AVZKSirsrjFydkKYnEZLxQnXdLKP4U6vfvOlgU25VZWWlvL/AG7Nw4lClC71v5/69u8bRoALD+e2moQUFZCk5ubuzqpkDxhfQ61xpNWZ1Np3Q5SRoYPk2ZGlYIgBNgq+UxC+b0DdwIrOrUYZ8sFZ+/sk2adCvNQzTd/4920jj45JxMb+vCh9q5au+mlFWhN/O5oo+rjJ3nBP52pnvxw8YYD2c4nueu9HWWyXzkzjq0Htj85o8+N//rxftJa5lxHFc/8AU7nw3B8v9gGMPCCAdrSt/qruSu9r8/8AU50lBbF5f7Hpx0nBYF/ys38Ro6Cq/wDL190d+opLZH09mLTYyVoQTKwKOA2S0YKPotwOhwB/mVROgoVI3ej08d225fCu505WWq18PCxHfF1vcjMeliW99OLD096v36+ok8RU3O3dp6CtXFIUHB5BMGAjkNgPMf0eo9Ke6qJQcHmh4rj/AD6jEZqayT8Hw/gbTRFWKsLEb6tjJSV0VTg4PKzge0ag7rHpB4GiUVJWaORk4u6dh2Jlk0k0bhIBv/6gG/1hr03qjLOl1dVw3ru9hjPCt19Jcdz7/cQnhKGzDrHEEcCDxHXV0JqauiicJQdpCdTIBQB1FIVYMpKsNxGh/wBx1HSq6lKFRWki2nVnTd4stWzNtEpeeyDcHPkhju3cO0adlZNeh0b0d/13mvQr9IldWfr3F+2FyoZLJMSycG3svb6Q9vbupRxvsG1IusUoYBlIIOoI1Bqsmd0AFABQAUAcTSqilmICgXJPAUAZ3ym5Rc7mJbJCmuptu+k/5ValYrbuZbtjbj4olEukG4nc0nb0L1ePQGaGGlW1ekfUWxGJjR0WsvTvGkcYUWAsK2IU4wjlirIxalSVSWaTuxymKNgrAOo3AmxX1G3jsNx1VVKi081N2fDcy6NdNZaquuO9HvNI3mPY+hJZD3G+Vu436qj9Tl0qq3buJ/TKetJ37N50mBfNlYFLaksCAFG8nqq11Y5brXuKVRnms1bvEcVis45uK6xA6tuaQjier3e2l4xlVd29OP6X7e/cMznGksqWvD9v9LdvElUAWAsBTkYqKstglKTk7vae10iOcQ5iQIvzso8o+hGfxP4gdNJ1JOpJRj84vw2Lix6nFU4OUvH9Lx2vghpGgAsP57aZhBQWVCk5ucrs6qZAKACgBbaXzoThCgT7R8p/bfxpOj99Ry+a/wAJcx7EfZTUPmn8t8hGnBEKACgAoAKAHGBXMxjJsJVMd+gsPJPc2U91L4qGak7bteQzhJ5aqvseg1ia4BIseI6DxHjVtOeeClxKqsMk3HgdVMrCgAoAeRnnEy/TQeR9ZRqV7RqR3jopaf8AxSzrY9vv7jUP+WOR7Vs9vYZg0yLBQcHWGnFskmqcDxQnivV0jj21TOm080Nvr84l8KiayT2enzgJz4ZlbLvvqpGuYHcV6RU41FJX+IhOlKMrfGKHAlReRliH1zY9y+d7KrliIJXWvpz2FkcNNvXT15bRP45GvzSGU+nIMqdy8e+/ZVPSVKnV2clz9l4l2SlS623t1fL3fgISlnbPIxduF9w9UcKtp0FHWWvovD9u7KqmIctI6er8eHYrIltj7ZaKyt5UfRxX1erqqrEYRT+6O31LcPi3D7Z7PQ0bk3ygMNiDnhbUge9evq41kzhrZ7TXjJWuthoeHnV1DoQytqCKpLRSgAoAKAKJyu21zjGNT8mh8o8GYb79Q/36KtiralcmY/tzapxb5VJGHQ6cOcYcT1dH57msNh+md31V5iuKxPQrLHrPyEAK2UklZGI227sXwCgyxgi4LqCOkZheuTdoslTV5o308lcD/dIfuCvP/UVfyfM9D9PS/FHh5KYA/wDpIPuCufUVfyZ3oKa/xR3HyawSoYxhogh+iFFvDdVak1sLHFPaQu0vg5wMg+TRoDwKMbfda4t2WpmnjasNL3QrUwVKetrMzHlPye+Jy5JWdQfMfmy6OOpkuQRxBUEdljT1PGuS6vISqYFRfW5jHZ+FUsW5yKRUFyA4Fz9EENYi50166nPFwasnZ+hCGCmpXeq9RscBOS0jxuWc3JAzdguLj+TUsPKmle6u/Jbl833I4mFRysk2l5ve/m6xN8htjifHRRyJdFu7gjeqi9iOgtlHfXcVVyUm4sjhaOaqlJGw/wBFcD/dIfuCsf6ir+T5mz9PS/FGffCzsKKAYaWCJI0ZnjcKtvKK50OnUsg7xTmCxM3PJJ3uJY3DRVPPFWsUbZseaVAd2YE9g1PsBrSrO0GzNoRzVEhmkmYs53u7Me86ewCq8PG0b8W/LReSRPEyvO3BLz1fmzYvg82DhZcBE8uHidyZLsygk2kYC57LVnYutUjVajJpaehp4SjTlRTaRZP6K4H+6Q/cFLfUVfyfMZ+npfig/orgf7pD9wUfUVfyfMPp6X4o8fkngCLfFIu5be0UfU1vyYfT0vxRWeUPwZwOpbCExSDcjMWRuq5uynruR1U1Rx807T1QrV/p8Gvs0Zk8iNG5VgVdGIIO8MpsQewitZNTjdbGZDUoSs9qL78GeyoJsTjVmiSRVyOgcBrCS8ml/Wt3VjTqThTUYu1m/nO5tQpwnUcmr3S+crGhf0VwP90h+4Ko+oq/k+Zf9PS/FB/RXA/3SH7go+oq/k+YfT0vxRzJySwBFjhIu5cvtGtCxNZf5MHh6T/xRU+UvwboAZcCWV11ERbMDbXyGOobtJB6qbo45v7auziKVsCl91LRozrH4MK2ZpIow2tmcaMPnFGW+5vAMBTFLERprK92zu8bC9bDSqPOt+3v37LjXPAP61n6o4yf3jb3VP6lvqr1fon6lf0qj1n6L1a9DVvg65N4WTBiWXDhjIzFedCswUHINw0BKk99IYjE1c9r2t4ftmhh8NSyXte/zgi3JsHCAZRh4wOgKB7qVdSbd2xpU4pWSPnnaGzeZnmiYXaKV0uxzEgMcrXPpLlbvrZwqhUgpta9uvK+wxcU505uCenZp6bROnBIKACgCV2HtUxNlb5s7/qnpH40ricP0iuto5hcT0bs9noaPyd258XbyjeFvO45frj8ekdgFYs4m1Fmig3qosPaAIjlRtHmYTlNnfyV6uk9w9tqlFXZyTsjEeWu0TZcMhsZBeQ9Ee632j7B11fCm6k1Bb/QoqVFSg5vd6kAiAAAbhW9CKhFRWxHn5zc5OUtrOqkRHGz/nY/XT+IVCfVfcWUuuu8+hzNXmj0xTNv/CKuGlxEZw7vzBiXMHVc7SIrgKCNLA693TUowcthGU1HaRifC2L+VgpQOqSNj4G3vq/6Ov8Aj5r3F/raH5eT9i5bA5SQ4tC8LHS2ZGGVlJ3Zh46i4NjrpVM6coO0lYvhUjNXi7hyk2YuLw7wta5F0Y/Rcea34HpBIrtKpKnLNE5VpxqRyyMKx6FYkiYWZ3ZpAd4EZKZT9sMK1XJV5K2z43+kZSi8PB8fiX7Y1SBR5oy+qSn8JFMPDUnu5aegssTVX+XPX1NP+CPDsFnmZ3YErGoZ2a1vKa1z1p4VmY2EINRiamCnOpFykaC+LAKgkAsSFHSQCTbuBNIjxCcuIOdwM4CK7ohkRWFwWTywN41NiO+pRk4vMiMoqSszHMDjdHfmovJidgV5xfo2H0job1rVVVjC+a6+PgZVF0pTso2fxcRpFiQAB8WjsAP62Ue8GpQhiIxSVuf+pCdTDSk20793+xs3wcT32fF5ITWTyQxa3yjcSBWbic3SPPt+dxpYbL0aybBXlnys+IRRyc0ZTJIIwocJa6O97kH0bd9Uxg5NRW0ulJRTk9iKr/8A6239xP8A8hf0Ux9FX4eaFvrqH5eTHuyvhUjd1WbDPCrG2cOsqr1voCB1gGuPB1kr5fQ6sZRbtm8mX3nqWGTJPhQRYsarLDG3Px5yWaQeUhyNopt5vN+2n8HOo7wi+35oxHGQpq05rs+aol/gwxF5ZTkRc2HhN1zbxJKlrk7gFFu2qcTGUZNS+fLl2GlGUE4/Pli9bV2mIYJpiMwijeQqDa+RS1geF7UsMlBX4XARf4jJr/ip+VMrCVmrqPmvcWeMop2cvJ+w+2T8KUUkipLBJAGNg5ZHUHhnsQQOuxA42oeErJXy+gLGUW7KXqXvnqWGTGfhF2esWKnyrYPkxYsABdiYZ/aFkPbTeHmotPg/J+wpiYOUWuK817lZjjLEKouWIAHSSbCtxuyuzBiruyPoPZsIhijiXdGioO4AX799eanLNJye89NCOWKitwtFi1YXUggErp0qSrDtBBHdUSZkXwp4DJjRKB5OIjBP/UjsjX+wYvA1p/06erh4mX/Uqein4FQrVMkKACgAoAtHJfH5gYmOq6r6vEd349VZmNo2edbzVwNbMsj3GnchNqZlbDMdYgGj64ibW+w3k9SlKy5KzNSLui2VE6UTltis04ThGo8W8o+zLVsFoVy2mLNiOellm9Njl9RfJX2CtP8Ap9P7XU4+iMv+o1PuVPh6s6rRM0KAF8D87H66/wAQqE+qyyn113m7mevOWPSmQ/CK4+PFBxyzN1nm0iW/cgNPYJJzt48v5d/AQxzahfw5/wAK3iV+tgxSZ5JbTOHxUbA+SxCOOlWNtew2PdS+JpqpTa8RnC1HCqu3Q2Tn6wbHoDHuXqW2jLutkjZR1NfN4uGNaX9P1bvu/e30Rl/1HRR7f1s9SDrUMo2Xkjh+ZwkKcSudu1/K17Lgd1YGJnnqtnosNDJSSK3yw28U2pgEDWWHNJIOFpfkRfsXOe+oUqTqSa4JslVqqnFN72kXwzVXYtMOx+C5gY6Hdzd419RpEMf/ANZXxrRU8+HUe9eT90Zrp5MRKXc/NX9GM61TINb+D+W2BiHXJ/3GrDxv95+Hob+C/srx9SH+FyS8GG/9yP8AszVXh/7se8nif7Mu4zyvQHnQoA27YGIPxXD5t/NR3+4N9edrJdJK3FnpKLfRxvwRQvhYlvicIOiOa/YWit7jTGB/veDKMf8A2fFEl8GrWBP1LeEjH8a7jl/yfOCI4F/8fziyzcq5v/wcX/7eb/tNSLWg8jE4PNXsHur0dLqR7kearf3Jd79TurCs2/YWKLYaAsbkxRk9uQV52skqkkuLPS0W3Ti3wRSvhHAfGYVeEkGJjPY2QD2mu0ldtdn7Ryq7JPt/TID4PsNzuKhYjRBzrdqgW/fK1p16r+mvvaX8mVQpL6lrcm/4NexGOCIzsbKilmPUBc+wVjm0Uv4KdrtJh5hIfLMrTW6BMS5A+0GPfVsqTjCMuPz0KoVVKco8PnqOfhPg5zBiQC5gkR/ssebfus1/s0UJ5KkX2nK8M9OUewzGvQnnAoAKACgBxgMRzciP0HXs3H2XqurDPBxLaM8k1Iv+ExvMYjDT8FlWN7cY5iIjfqDmN/8ALFefmtD0MXqa3VRYZVywlOfFMLXHOWuQouqkC5OgGm81auqV7zNsLs9lRRmi0A/rov1VsUKsIUox7OD9jGxFKpOrKXbxXuK/Em9KP9rH+qrunh28n7FP09Ts5r3D4k3pR/tY/wBVHTw7eT9g+nqdnNe4rhMGwkQ5o/OX+tj6R9aoyrwcXt5P2JQoTUk/2vc10z1hm+ZlywwzPj5XulskQF5I1Oi3Oha4pzAyUJSb7P2IY+Epxio9pFfEm9KP9rH+qtLp4dvJ+xm/T1OzmvcPibelH+1j/VR08O3k/YPp6nxr3NgTE3APSBWDY9AjPuXuFLYtHBQXgVTmkRDdZHO5mBPnb6bwU1CbvwE8dTc4K3Eidm7KMksaEoQzC9pEJy72sA1zpetCpiYqLa9GZ1PDTc0ns717msc/WIbxk+20abGYmXNHZnCJ8tF5qAKPpaXtex6aewLjDNJ7+z2M7HxlPLGO7tX7NO2Vj+chjYkElRmsQwzAWaxBsdQaUqRSk0h6nJuKbKhy62cS0kqlQJUiU5mVPKSTU3YjepUfZqVKVnZ7CFWN9VtKv8Sb0o/2sf6q2enh28n7GJ9PU7Oa9zR+RrZcJGtwbF9zBh57cQSKycVJSqtr5obGEi40kmccrdkHGRxIHCc3KJLkXv5Drbf9b2VVTlkmpcC2pHPBx4kB/QZv7dfun860P/IL8TO/8c/yHGC5EKGBllzKPoquW/ab6DuqM8e2vtROH9OSd5O5c+fAHAADsAA/Cs40TLuUs5xWMeVWjMaKI4zz0WoBLM1s2l2J7rU3grRm5y7uPoJY5SlBQj37l6ln5CKUU3KnfuZW4jipNGLkpSuiWDi4wsye26Gkw08aC7PFIqi4F2ZGAFzoNTSbWg4jOYuSmLCgc1uA+nH0etWzTxVJRSb3cGYlTCVnNtLe96HeB5HzswEgEa8TmVjb6oUnXtonjaaX26s7TwNRv7tEaNE4VQq6BQAB1AWFZD1d2bKVlZFG5WsZNo4exTLEq3vIgbM8gJGUtm80Lw1vVtDSUm/xZTiLtRS/JDv4OcEYklc5SWbIuVlcZVJJ1UkcRp1VOvUzRjFbr+pChSyylJ77ehIcvMU3xKVEKhpbRjM6oLMfL1YgXyBtKVavohq9tWV3kKTDiAuZMroUsJEbUWK6BrncR31p4lwdJKO7sfcZeFU41W5b+1d/EvW0YlmikibzZEZD2MCKzbGoZImBcCzGMMNGHPR6MNGHndN626eJi4pvb3MwamFnGbS2d69zr4k3pR/tY/1VPp4dvJ+xD6ep2c17h8Sb0o/2sf6qOnh28n7B9PU7Oa9w+JN6Uf7WP9VHTw7eT9g+nqdnNe4fEm9KP9rH+qjp4dvJ+wfT1Ozmvcsu1yTgJTfUQFrg31VMwII6xvFYtW2aVu026V8sb9htuBn5yON/TRW8QDSwwZlyzwt3xcfphx99Lj31atYlexmVYeNSinKuqg7h0VuUadOVOLyrYtxhVqlSNSSzPa97FOZX0V8BVnRU/wAVyK+mqfk+bDmV9FfAUdFT/Fcg6ap+T5sVwsS508lfOXgOkVGdKGV/auRKFapmX3PmzVjPWEb5nnLKIHGMxAIaJLXF9VLA+zL407gYxc5KSvohHHylGEXFtash+ZX0V8BWl0VP8VyMzpqn5Pmzwwr6K+Ao6Kn+K5B01T8nzZrMUtgB0AD2VgvaehWwofLqQPi4wQDlgvrrvkb8qZwUVKq7q+n7QpjpuNJNO2v6YvyIwi880mUDItgbDe2nuB8aYxqhGKSS1F8C5yk3Jt27S2bX2nzMEsvoIzDtA0Hjas16I1FqzKsHAAi3AJtckgE3OtbOHoRVKKklcxMTiJurJxbt3l+5D4scy0egyNcAaaNr781J42mozTS2juBquUGm9UKcuVz4OS2uUox9UOpb2XPdSa2rwHHsfiUPmV9FfAVvdFT/ABXI8/01T8nzZoPJFwuFQDTV92n02rJxUUqrS+aGzhJN0k381JabHKguzKo3XYhde+lhgR/4vD/bR/fX86LnRaLGKwurBh0gg+6g4Mtu4BcTEYmZ1B4qxXuYbmXqPv1rtlvC73GbyYMIzIVW6EqdOINq2qUKMoJxirdxhVp1oTalJ37y58iyFTQAXDHTT6QH4Uhi4pT0RpYOTcE27ll5+lBsOfoAOfoAj9t7fjwyFpDr9FB5zHoA/HcK43Y6tTPtklpMSJpbGR5OcOm7LqAOwADuFaFLD5KLclq/LgZtTEdJXUYPRefEv/JyDmcNElrG2Zh9ZiXb2m3dSMrZnYfhfKrlY+EHGZ5oIbghFaVh2+Qnubxq3DU89ZJ7FqVYqo4UW1tehCYJxHIkgUXRg2gHA3rWlQg01ZcjHhXqKSbb5s1NcSDqDod1YdjfuZvylwapi5fJFntKNB9IWb99WPfWhgVCScWlp2cTNx7nGSlFtJ9vAjuZX0V8BT3RU/xXIQ6ap+T5sOZX0V8BR0VP8VyDpqn5Pmw5lfRXwFHRU/xXIOmqfk+bDmV9FfAUdFT/ABXIOmqfk+bLdtoc3s6UbrYcr4pl95rDqtZpW7TepJqKTNr2NFkw8KnescY8EApYvKny3wuWZZBudbfaXT3W8Ksg9CEjG8bhealkj4KxK+o3lLbsBt9k1tYKd6VuGhiY6GWrfjqI02JhQAph/OXtHvqM+qydPrI0Az1gHoimbekzzTdMTp+zkijU+Eip981fhZONW+7Zz/kXxcVKk1v28v4I6towh3svD55UHC9z2DU/l31TXnkg2X4ennqJF55+sQ3il8o2DYnODcFDH2NGxzD99fbTmAa6R93oI/1BPo13k/ybXJCDxclvwHuv31HFyzVLcCeDhlpX46koZr76VGzzOOgeFduzh6JQN1AHGIIdWRtVYFT2EWNcsduZ7GCBZvOUlW9ZTlPtFbeHnnppmDiIZKriXPk7LbDoOtv4jWbi/wC6/D0NTB/2V4+pHcuGDRwg6jnhv1/q5KppxTqRT4l1WTVKTXArXxVPQX7orY+npfiuSMT6ir+T5sebHYQzI6ALqA1tLqTYg231CphqeV2il3FtLE1VNXk2u0vvP1jm0Ufbv/NTfWyN4oF/01oYCXWj3P5yMz+ox6su9fOZOcnpcuVf8LN96V/wAqnFu8/H9IYwekF3ftkhtjFlYJmUkMI3II4EKSCKUlsHFtKWmPxBAPxmbUD6Q/KtGGBg4p5n5exlz/qE4yayrz9wbGTnT4zN94D3Cpf+Ph+T8vYj/wCRqfivP3Gy4cZsxuzekxLHxNXUsJSpu6WvFlNXF1ais3pwRM8n4M0hJ3BSPveT/CW8K5ip5YfN3xEsHDNO/wA1+MuHP1kGycmQdArpwM46B4UXYWOufrh0rfLBL81J0EoexhcX71t9qmMLLLVXboK4yGak+zUr9bJiBQAUAOtl4bnJUXgTc9g1NVVp5IORdQp56iRZtuQc/JhcGNTiZ0Vh/hIQ8p7lFefm9D0MOJuVVkyM5Q7O5+FlHnDyk9YcO8XHfXYuzONXRjfKjZxdecUeUlww4lN571Ove1P4Wr0c9djEcVR6SGm1FUrZMQKAO4fOHaPfUZdVk4dZFu5+sI9Bcijs+88khYFZAFZbfRyBCL37weGlThJKMovfbwsVzi5SjJPZfxuIJsbpk/d/3pxY122aiTwCvt0JPBwrGLLx3k7zStWrKo7yHKVGNJWic7T2oIY2c8Nw6W4D+euqZOyuXJXdiu7NwrvCwsS+bnr9JPkyA9eU37UFORp9BGE3t3+PsJSqfUSnBbN3h7lqjkCgAbgAB3UrJ3d2NxSikkRe09qOslkmw8agC/OElsx13LuFrVHa7XS+d6JPRXtf53MajbT/AN6gPqwSv/qFS6OT2NfO5sj0kd6fzvSO028QdZGb1cKy+1pfwqUaM3/8y9iEq9Nf/UfcnRiKhYsuV3aZjSVrxysXs/kuij0Ta634X4+dTWGqVFeEFff81QpiqVN2nN23fNGS+yZxzS2UqNdGIY7zxAtVdfM5vNt+drLcPlVNKOz52Iaco8QuWLMhf5QWAfJY5W1vlN9L6ddVwvnjbbcsqW6OV9liL+Mp/d3/AGy/orTvX+W9zKth/jfseriY7j5CQf5y/orjdfh6f+x1LD32+v8A6lq5+ss1rlc2vLFz7FllZiiXyZLWu1tGIN99X4aU4zeRX2fvtQvioQlFZ3bb82MksHIgmdVz3SOJDmCgbi2hBvfXXSoVG5O7RZTioqyfxC+1JAYZQWygo4Jtewym5sN9VSWjLYvUrkaxWFsQm4ecsicOtK04YqMYq6fkZU8JKUm01t7TtYAfNmhbslQe8ipxxdKWx/PArlg6sfnuKHZsu8IT6vl/w3qxV6b3lbw9RbiX2VEY1AIIZvKNxbpVR4Zj9oUjipqT07vf9cjQwlNwWu3b7fvmOcZjskbv6Kk+ApN6K46tWV2LbmKIBvELgG2Rv1UzDB1JRUrrXsFJ42nGTjZ6do5we0sS7AF4go1Y5G0Ubz53h1kUTwc4q+Zcv5CGMhN2UXzHex9rtK0mawW947XvluRrrrw1qt0pRjm3Nl0a0ZSy70hxtZechdRvtdfWXyl9oFV6rVFmj0ZWUa4BG4i9bsZKUVJbzz0ouMnF7j2pEQoAtnJrZ+ROcbRnGnUu/wBu/wAKysZWzSyrYvU2MHRyRzPa/QsPwW4H41i5toH5qIHD4boY75ZB/CCPSYcKzJO7NFKyNVrh0KAKZyv2NlJnQeSfPHQfS7Dx6+2rIvcQkt5le3tj5CZIx5B3j0T+n3VrYTEXWSW3cZGMw1nnj4kJT5nnUe8dtRlsZKHWRMnGL6Q8RWJsN86jxIY2UgnoGvurmganLY1RvZR3ijQNRtjNspGSpuXGmQA3v0HoqLkr2WrJZXa70RH/APEJ3IJEaWJygxrIw723HstTdLB1JfdOy7Nv7QnWxtOP2wu+34mOMLiJGcF5nYDWxay+Aq2tQVOF7+S9r+ZVQrupO1vN+9vIkvjQte4seN6R0H9SuQPnaST03NvVGgp/AQ+xz4v0M7+oTedQW5eovT5nhQBLYbFjItyBpbU9FZGIhlqM2sNPNTQ02w4JRri4Njr9FgLe0L41zDzUaqfHTn/NjuJhnpNcNeX8XHOCxAVACQN+8241PFf3GQwj/wCJDPbc4YRAEH5Qbjf6LVTS/uw7y6r/AGp9w3rbMEKAJv44vpDxFYclldmegjLMroYSIr4iM5gc9kOvokt/CW8KsoVFCUnxXmU4im6kYrg/INnYq7zSE25xydei9h7qlUjaF+1+Vl+iNOd6jXYvO7/YttLFqYZBmGqNxHomlZWysbje6IuLzR2D3Vu0+ou5GBV68u9nrKDvANdcYvaiKnJbGKYLARklmUKiDM5Hkm3QCOJOg/2perSpxWkVd+Hj4DVGrVk9ZOy8fDxJLCY/MC7tYuSwBbcDooAO4WA066zZJJ6aLtNOLbWu35/0N9r7QGQKAj52ClWuRbeb5SD7ag1mait7sTzZU5PcriUTqxC8wwJ0HNOGv9mQD+KtJyr01d2aXzsMxRw9V2V0/neKYzm8phjmQeV8qWvGWtuVWIy2+1xv0VROupS++63dy935IYhh8kfss9/e/ZebPYIniZSylQdL8COojQ01VcKlJqD2ClJTpVU5raPvji+kPEVlmqQS2BdQbhWNuw+UPAG3dWng53p24afsysbC1S/H/o6psTJvYGyM5EjjyBuB+kfy99JYrE5Fljt9B/CYbP8AfLZ6knj1lxk67Pwp8uTWeTeIYtMxPWQQLdYGma4x5y3GxFbzaNj7Mjw0EcEK5Y41CqPeSeJJuSeJJqsmPKACgDxlBBBFwdCDrpQBQuU2wOZJdBeI7xvyX4H6p4HuPC9sZFcomdbZ2CRd4hccU4j1ekdVauHxaf2z5mViMHb7qfIgVUk2AuTuA1p5tLVmek27IUnwkEZ+VUSSH+rS1/ttw7vEUhV6OT0irvsu33L9uyNGl0kI/dN2XbZLvf6V2JPK7KUAWGM744hlv6x3t337a7DBq2qSXnz2cl4kZ413+139OW1+L8BBcHGBbIveL++r44WilbKheWKrSd8z9CTjkVwFeysBZZOoblfq6Dw7Nw4dG80FpvXt7HVNVVlm9dz9/cbzwshswsfw4EHiOurozUleJTOEoO0kJMoIsdQa60pKzORk4u6FcLHHlMbqMjG+6+V7WDAdmh6R2ClamFha8YrTdbRjVLFzvacnZ7+B5LhzGcpAFt1t1t4I6QavpOLisui4cCispqbz6vjxOKsKgoA4kiVvOAPaL1CdOE+skyyFScOq2hXFwKRE+Uebze4aGPVLdqH/AOuko0YRxDTitVddlh2dapLDqSk9HZ9txKSJW85QbdIvTk6UJ9ZJiUKs4dVtHK4dAbhVB7BUY4elF3UVfuJSxFWSs5PmK1cUhQAm8CsblQT1i9VTo05u8op+BbCtUgrRk0OMNEsaSyhFDKuRNAPLe66H1c3jStenTp2yxV9uzlzdkN4epUnfNJ22beO3krsbrEMoUi4AA11vTUaUVBQeqFJVZOo5rRnPxRPQXwFR+lo/guRL6qt+b5iwFXJW0RS3fVikEJdgqi5P869ArkpKKuyUIObsgx0ob5FDeNDd29N/0j3dppRRdWX3bN//AK/uXIclJUYfbt3f+36jzG8kKt5yg9ovTM6NObvKKYrCtUgrRk0KYXABmARBfqAFhxJPAddV9FRp/dlS8CaqVqv25m/EXnxIQGOE3Y6SS9HSqfzr2aGpuVWVlu8u/jLgti3l6UaMbvf593CPbv3DZEAFhu/nfTUIKEcqE5zc5ZmdwMU+bYpfeFOh7VPknvBqqeFpy1tZ9mhdDF1Y6Xuu3U95uFvnIlBP041A+9GdD2qR2Us8K4O+VSXalf8AkZWKU1bM4vsen8HrYIILqFKNuZdxPQeIPUbGmaDpaqCs96tZi2IVXRzd1ue1E3sbYJazyiy8F4nt6BVGIxaX2w28RjD4Nv7p8iRx2OkeVcHgk5zEvpYebEul2c7gALezpAOVKRqxiafyH5Ix7PhKg85NIc08x3u2veFFzYdZO8kmosLJQAUAFABQB46ggggEHQg63HXQBStv8mGS8kALJvMY1ZfU9IdW/ovuFkZcSDjwKRjtmhwzRERyMLZwL9ved1xrTMa0krPVfPltgvKjFu60ZUMTsx4DZlOv0t+bv/CtTDum19j7+Pj8twMnERqJ/etN3Dw+XEaYFgoAKAHEOJsMrjOnAXsV60PDs3H21ROk75oaPyff7jEKytlqK6813ex7JhdCyHOo36WZfXXh26jrohWTeWWj4ewToNLNDVcfcbVeLjuCdWXm5Nw8195T816vCqZQcXnh4rj/ACMQmpLJPwfD+BHEQFDY9oI1BHAqeIqcJqauiqcHB2YlUyB0iEmwBJ6AL1xtLVklFt2RIQ7OcqyNlQtYpmYA84D5Om/UFl3fSpLEVIu046uL/wC9R7D05K8J6KS892gz+RG/EKT0Ijv+AqX1afVV/H2uQ+ja6zt4e9gEsHTO3ZEF97V1V5vZH/8Ar2QfT01tl5x9z3nYfRn+6n6qOlrfiHQ0fy9DznIf8cf5an3PR01X8fX2OdBSeyfp7nhMP9sw9aGQe0Xrn1T3wfn7I79JF7Jry92Ocdhvm4VkiJQl3XOqsXNsoytY6C1UfUQnUu38Wzz18EMPDzhStHb77fLTxY3nwrp5yMOsjTuO41oRqRl1WZ0qU4dZCNTKxTDwM5yqLnwAHEk8BUZTUVdk4Qc3ZHWJxIAMUJvfSSXp+qnV/J4ClPvqy4W8veXku8c+yjHjfz9o+vcIIoAsNwpuMVFWQlKTk8z2jpMKAueVubTgTvb1F49u6qqlZRvb+F3v4y6nQcrN/wAvuXxCM+LLjIgMcXH039Y/z2DfVUYTqPM9O3f4Lcu3b3F0qkKayx19PF732bO8TVQBYCwpqMVFWQnKTk7vae1IiFADnBYF5TZFv0ncB2mq6lWFNXky2nRnUdootOzNkpACzNc28ok2UAa7urpPsrJr4jpHorepr0MOqSte/oc4JsTtGQw7PFowbS4tgQidIj9JrdHVuBzUm58BxR4mp8kOSUGz4skIzO2ssravI3Sx6Lk2A0FzxJJgSJ+gAoAKACgAoAKACgCC25yYjnJdDzUp+kBcN/1F0zdoIOg1tpXVJo41cou1tnPB5OIjAU6B/Oja+gGa2hJ0swBJ3X31bGet1tK5QurMruP5Nq2sZyH0TqPzHtp+ljZLSeohVwMZaw09CAxmz5IvPUgdO8eNP060KnVZn1KE6fWQ1q0pCgDpHIIIJBG4g2I76hOnGatJE4VJQd4uwvz6t84tj6aAfvpoD2rbsNUZatPq/cuD28xjPSq9b7XxWzkcvhTYspDqN7Lrb1hvU9oFTp14Tdtj4PaQqYecFfauK2HeEmJtHlzqTovEHpQ8D7Dxoqwt98XZ+T7wpTb/AOOSuvNdwvPho4wzeVNY2KIQMul/lSCbdo0031R9VKX2pWfn4bF4sY+ljH7m7ry8bXfIZvjZWFgwiX0Yhl8W3mprDylrJ/t83pyS7yEsTGKtBfpclrzfgNkhUEG2oNwTqQeomrVQp7Wr9+vqUvEVNzt3aeg9xi3tINzk3HRJvcdh84dp6KhR+xuk+9d38E66zxVVb9H3/wAjamRUKACgB1gwFDSv5ketvSb6K/ieoVRXnaNviW/+O0Zw9PNLNw83u932DFQWuz6s5LNfXU0UqSUfuW3y4LwRyrVbl9r0XnxfixTDkx/Ns0fUpKjvXzT3ioywlJ7rd2hKOLqx3379R/EMy55gqpr8qPk2JHQoGVzfoC26apbnRdoyzdj3eJfFQrK8o5e1b/D/ALE8YS6WgNoNC5F85P8AiggFR7OjpqMJOrL7nZ8n/wDnh37SVSKpQ+1XXNf/AK492w4gwByhjaOP0m8kfZG9u4U10kILLHduXzTxFFSnUeaW/e9/dx8Dz46i/MJnP9rIPJHqLx7TfuqnPOr1dnlz2vw07S/LTo7dvny2Lx17BswLNndi79J/AcKuhQUbN6vyXct3r2lFTESldLReb73v9Ow6q8XCgB1g9nyS+YpI6dw8TVVStCHWZdToTqdVE/gOTajWQ5j6I0HjvPspCrjZPSGhoUsDFaz1FsRtqNGEECGeY6LDCMx77aKOnopCU9bvVj8YWVloie2L8HM+KIk2o+SO4K4SJtP85xvPUp7GG6qm2yxJI07BYSOFFjiRY0QWVVAUAdQFcOi9ABQAUAFABQAUAFABQAUAcugIIIBBFiDqCON6AKttLkRGdcM5gPoWzxcPoXBTsQqNb2NSUmjjSZVdo7OxEF+egbL/AGkV5k477DOum8soAvvNTU0QcSDk2Xh51zplsdzxkWPhcGmqeKqR337xWphac91u4i8TyZceYwbqPkn8vdTkMdF9ZWE54CS6ruReIwEiecjDrtceI0pqFaE+qxSdGpDrIbVYVHcCMXXJcPuUqSDrwBFVVadOS+9F1GpUjK0GPMRtAAtEBnNsssyZY2vvsvk5WHaBe1yaQUKrdoPZx3cPHs3Gg6lKKvNbeG/j4du8b4aJAQYZcrcA/wAk9zwuTlY9jG/RVmemo5KsWvPz4leSo5Z6U0+zs4W4C06i9pUMTekFOU+sn4p92rIynFXi88fNe5XKEJu01kl5P2EJcMyjNoync6nMp7xuPUdavp1oVNj8N4vUoTp7Vpx3HuFmAureY2jW3joYdY/McaKtPMrratgUaii2pbHt+dhziICjWOvEEbiDuI6jXac86v8AERq03CVvjEqsKxXDwF2yjvJ0AHEk8AKjOairsnCDm7I5xk4chE+ajOn134sf54AcKVpxdSWaW71W7uj5vuG6s1Thljv9Hv75eS7xTD4Rn1A8kb2PkqO0nSmJVIx0e3hvFYUpS1WzjuFIWW+WFDiJBvNjzanr6e/wpWeIb0Wnj6vd3K7HKeHUdXr4ei397sjjExDNmxU4L8EX5Qi3BVHkjx7qgnGNr68Ny8Fq2+2zfcWNSleztx3vxeiXddLvPF2gV+YjyHUc5J5TWPQu4eFTlCpW2rnp5bebRWqlOj1Xy189nJM7xcQmvKblxbOpJIH1kBOgvvHC/Ru7GlGElGeq3cOWy/aclVlUi5U9Hv489tuwa06IDjD4GR/MRj12sPE6VXOrCHWZbCjUn1USuG5MufPYKOgeUfypWeOiuqrjcMBJ9Z2JWLZMEIzNbTe0hFh46UnUxVSW+3cOU8JThuv3ice3eebm8FDJi5BpaJbIvryHyVHXupVzQ2oE/s74O8ZidcfiBBGf/T4Y3YjoklPgQMw6xUHJskkkaByf5OYbBJkw0KxjiRqzeux8pu81E6StABQAUAFABQAUAFABQAUAFABQAUAFABQBC7V5KYXEMXeILId8sZMTm27MyEFh1NcdVFwK3jeQ06awYlZBwTELlP7WIWA/yyeupqbI5UQmLweKhvz2EmAH04h8ZXuEfylu1BUs6OZWRJfCysVJiLjepsjjtU2YVdCvOPVkUzoQl1ogNhRrcpmUlSAb3tfS4vxtcd9WvFVGrPUpWEpxd46EX/RMqLLKD6y2ueJJBq6ljIwjZr5xKauCc5OWb+OwbS8nJhwVuxvztTCxlJ7fQXeCqrVCKbMxMYsgdR6Is6/cN19lVOOGlrF2fZp/BbGWKirSWZduv8ni86puYGUne0YaE2+spDI/YQBVc6Teyal5PmW06qW2Dj5rkdZ4W+cDRHpMZT72XMh8Urka9en1ldfN6Oyw9Cp1dH83McwYHMuVXSaP6LRsGZDxNr6jpW/tqxYqDeZaPyfzcyr6SaWR6rzXzehmdkS58mQ36dbW6b9HtppYmnlzXFHhamfLb2HGLwBVcnOJDGfnJJGCs/Uq7wOo26d+5KriLu78t3jxfHduH6WHsrLz3/wuG/eIxS4WPRM0xGnkxsw7hoP4qisU5LLHRdnxvyR14VReaWr7fiXqGIllk3YV2toDLmYAdUagL3EVLLfRtJd6Xu34tHM2XWzb7m/ZLwueNs3FyCzZ8voLaJfAWtU4qjHbPlp56vzK5OtLZDnr5aLyFcPyZl4Ki9p99r1NYmhDqryK3hq9TrPzHsXJc/SkA7Fv7yKi8et0Scf6e98iQwewI0Oa7Mesi1iLEEAbrUvUxc5rK0rDNLCQpvMr3PJJsHh/OaFCOkgt7bsaolXm+tIujQhHqxPcNtlp9MJhcTib7mSMonfI9gKpzouyMl8JyQ2riPPaDAqf/wCmQdwsntqLmyWVE/s34K8GrB8S0uMkGt53JUdka2W3U16idLrhcKkahI0VEG5UUKB2AaCgBagAoAKACgAoAKACgAoAKACgAoAKACgAoAKACgAoAKACgBptHZcM65Z4Y5V6JEVx4MDQBX8R8HuCOsaSQH/BmkjA+xmKfu127CxGz/B7KPmcfJ2TQxy+1ObPtruZnMqGE3I/aK+a2Em75YD4ZZB7a7nOZRnLsfaKb8Bn64sRE38ZQ+yu5zmQbOuKXz9n4sdiJJ/A5rudBlY3O0GHnYXGL62EnH+ijMjmViR21GN6Tjtw0/8A46MyDKzg8oYP8X/48/8A46MyDKz0behO5Zj2Yaf/AMdGZBlZ2NsX82DFt6uFmP8AoozIMrFExc7eZs/HN24cx+1yK5nR3KxcYTaLeZsyX/Mmgi8fKJozhkHUfJjaz/1WDh9eaSQjuRLHxrmdncqHkXwd457c7tFIxxWHDg+DO5t4VzMzuVD+D4KsKf8AmJ8XiL7w8xRe5Ywvvrl2dJ/ZXIvAYexhwcKsNzFA7ffa7e2uATwoAKACgAoAKACgAoAKACgAoAKACgAoAKACgAoAKACgAoAKACgAoAKACgAoAKACgAoAKACgAoAKACgAoAKACgAoAKACgAoAKACgAoAKACgAoAKACgAoAKACgAoA/9k="/>
          <p:cNvSpPr>
            <a:spLocks noChangeAspect="1" noChangeArrowheads="1"/>
          </p:cNvSpPr>
          <p:nvPr/>
        </p:nvSpPr>
        <p:spPr bwMode="auto">
          <a:xfrm>
            <a:off x="155575" y="-138081"/>
            <a:ext cx="304800" cy="298382"/>
          </a:xfrm>
          <a:prstGeom prst="rect">
            <a:avLst/>
          </a:prstGeom>
          <a:noFill/>
          <a:ln w="9525">
            <a:noFill/>
            <a:miter lim="800000"/>
            <a:headEnd/>
            <a:tailEnd/>
          </a:ln>
        </p:spPr>
        <p:txBody>
          <a:bodyPr/>
          <a:lstStyle/>
          <a:p>
            <a:pPr defTabSz="914400" eaLnBrk="0" fontAlgn="base" hangingPunct="0">
              <a:spcBef>
                <a:spcPct val="0"/>
              </a:spcBef>
              <a:spcAft>
                <a:spcPct val="0"/>
              </a:spcAft>
              <a:buFont typeface="Arial" pitchFamily="34" charset="0"/>
              <a:buNone/>
            </a:pPr>
            <a:endParaRPr lang="zh-CN" altLang="en-US">
              <a:solidFill>
                <a:srgbClr val="000000"/>
              </a:solidFill>
              <a:latin typeface="Arial" charset="0"/>
              <a:ea typeface="宋体" pitchFamily="2" charset="-122"/>
              <a:sym typeface="Gill Sans MT" pitchFamily="34" charset="0"/>
            </a:endParaRPr>
          </a:p>
        </p:txBody>
      </p:sp>
      <p:sp>
        <p:nvSpPr>
          <p:cNvPr id="7173" name="AutoShape 4" descr="data:image/jpeg;base64,/9j/4AAQSkZJRgABAQAAAQABAAD/2wCEAAkGBxQTEhQUExMWFRUVGBgYFxcYFxkUHhoYHBcXFxgdFhscHCgiGxwlHBwYITEkJSkrLi4uFx8zODMsNygtLiwBCgoKDg0OGxAQGywkICQvLCw0LC4sLC8sLC8sLCwsLCwsLywsLCwsLCwsLCwsLCwsLCwsLCwsLCwsLCwsLCwsLP/AABEIAKEBOgMBEQACEQEDEQH/xAAcAAABBQEBAQAAAAAAAAAAAAAAAwQFBgcCAQj/xABPEAACAQIDAwcGCwQIBQQDAQABAgMAEQQSIQUxQQYTUWFxgZEiMlJyobEHFCMzQmKCksHR0pOisvAWQ1NUY4PC4RU0c7PTRHSUoyRkhBf/xAAaAQACAwEBAAAAAAAAAAAAAAAABAIDBQEG/8QAOBEAAgECAwQJBAEEAgMBAQAAAAECAxEEEiExQVGREzJhcYGhsdHwFCJSweEFM0LiI/EV0vKCsv/aAAwDAQACEQMRAD8A3GgAoAKACgAoAKACgAoAKACgAoA5dwouSAOkm1AEdiNv4dN8qn1bv/Deu5WcuiPm5YwjzVdu4Ae039lSyM5mQxl5aN9GEDta/sAFdyHMw1k5XzncIx2KT72ruRHMzGsvKjE8ZQv2UHvFGVBmYzl5WSDzsUB9pFotELs8i5Qyv5uJZvVe/uNdsguzr/jE17c/JffbOd3ZeiyOXZxLyhlTz8Sy+s9veaLI7dnUXKyQ+bigftI1ctELseRcqMTwlDfZQ+4UZUGZjlOV2IG8RntUj3NRkQZmO4uWjfShB7GI9hBrmQ7mH0PLGE+cjr3Aj2G/srmRncyJDD7fw77pVHrXT+K1cys7dEjHIGF1II6Qb1E6dUAFABQAUAFABQAUAFABQAUAFABQAUAFABQAUAFABQAUAFADLG7Vhi+ckUHo3nwGtdSbONogsZyzUaRRk9bHKPAXv7KkoEcxBY/lVOQS0qxL1WQfeOvtqWVI5mbKpjuV2Hv5Uxlb6uaU+O7211NbEDT2sZQ8qecJWOB75TkzkJmYblsL2vuB6bVZ0VS2bK7FXS0syjmVyMk5SYpt3NRj1Wc+029lXwwVWSvdLzF546lF2s35CUc+Ml3Tyt6iqgHeBp31Y8FCPXn6L3ILGzn1IfPISmwoHz+La5+jzrytfoAU29tRlRoR4vvdv58iUa1eW9LuV/48zsbLwyDNJGQN952KE9kYu/iRUMlJq6ircd3OXsWZ6idpSd+G/lH3PV2jHH/y2GjB9NkCjuHnfvGurDOXUXzy8okXilHrvw+X82KYjHTJYzytJI2qQiyIo6ZAN/Ye++grkcPZ2vfu3/wt75HZYjS9rd+7+XuRHRq3Oc6zEyn6dzcdS9A/nqp2ngqcdZK7fl3CNTG1JaRdkvPvJbD4mRrmKVkk3lAQyPbflRgQrdIFr8LGqZ4SEHre3Hh39naXwxk5rS1+HHu7ewbyY5X+ew8Tn0lRQe9SQT3OKrngpx1jZ/O3QshjoS0ldfOzUTGAw7n5OG56Im8vrJikyt91mqpWi7TgvT2Rc/uV4Tfr7s5SEXtHiWU3tlaSSBr9ADkKe4mrcuH/AM4uPiym+J/wkpeCuLyYjFxb5pV6MwVwewspv41asHSnrCT8ip4yrDScF5i8XKLErvMTjrQqfENb2VB4CW6XkSj/AFCO+L5kls7lIzmzw5QASzK4YAAbyCAerS+pFUTw1WG1cmMQxVKex80O8Dysg85ZWiPSwaP97zfbVDTtdrQvTTdk9S17P5VTAArKJV67OPvDX21HKmSu0TmD5ZqdJYyOtTf2G1vE1FwO5iewW1oZfMkUno3HwOtRaaJJoe1w6FABQAUAFABQAUAFABQAUAFABQAUAFAHjG2p0FAEDtLlVDHcJ8q3Vov3uPdepKDIuSKptflTKwJeURJ1HIO9ibnxqeVIjdspWM5YRC4hRpm6R5C362P5VOKlPSCuRnKMNZuxD4nbuKk+msK9CDMe9j+Fqbhgakus7eYnPH049VX8iNfChjdy0jdLsW99NQwNKO1X7xSePrS2O3cLxx8FHcBTSjGC0VhVylN6ttjpsLk1lcRdAOr9VlGo77VTPERS019OftcvhhpN66evLd42HIxSS3MUQMtxrMLB+kqo0z31sRrfTWlU6kVvUeSXlmtyG7U5Pc5c2/PLfmN54pGXNipmROC+Zf1EFvE2FdcYx337tF4vb4X8CKc5brd+r8Fs8beIgmLy6YeMQj+0IvIe/wCj7O+uwouWxWXd+v3LkRnXUdru+/8Ae7ujzEBEL3N2b0m1P+3dTUKMYu+18X808LCk685K2xcF818R7EwiTnWFyTaJelvSPUPf2GoV6n+K+cF4+S1LcPT/AM384vw82MkU3LMbu2rH+eFTpUsiu9r+WXYiqrVzuy2fNX2s7q4pPQbajQiubTqdtg6xPyi84POFhIOs6Bx2nQ9fbVEX0csj2PZ7ewzJdLHOtq2+/uM2UHfV0oqSs1cXjJxd4uw4GKJFpBzo3eUfKHY+pPY2bupd4dx/tvweqGViVL+6vFaM7hhKgnDyMBa5QaED60ZurD6wBHZVHR0m7SWSXZ+twx0lVK8Hnj27fHeKYVec8+NQo86VDzYX1lN1PYMp6BU5OrSdlLN2PaVxVGsruOXtWw4mUSII8OwZDrJa6yOR9Q2OX1b+J0q6ZVZWm7e3Bd+9+CLuhdKP2K9vXi+7cvFjTLbS1raWrSVraGW731OVjAN1urekpKHxWxqmeGpT2x/XoXQxNWGyX79SSw23MQn0xIOiQX8GWx8b0tPAL/F8xuH9Qf8AnHkS+E5UIbCVGjPSPlF8QLjvWlJ4arDauWv8jcMTSnsfPT+C4bI5USqAY5RKnWc47je48aWcUxm7RbNm8q4pLB/km69V+9w77VBwZJSRPKwIuNQeNRJHtABQAUAFABQAUAFABQAUAFAENtjlFHBdR5cnog7vWPDs31JRbIuVih8oeUpKlsRKETgu4dy72PiassokdWUfHcrJH0wyZV/tJP8ASv537KupUKlXqqy4soq4ilS6zu+CISWEu2aV2lbpY6DsG4Dqp+ngacdZfc/LkZ9XH1JaR+1efMWAp1JJWQi227sK6cHTYZUAaZsgO5d7t2Lw7/A0vPEJL7ee7+X2Iap4Zt/dy3/wu1ibY990S8yvpedIe1uH86VV0dSprLTv/S2Lxu+wsdWnT0j5ft7X4WXaIQYa7DKCznjvJq9U4U/ufN/PQodSpU+1cls+d46kmWE5VAlm4nekf6j7Oi++qZ1JVHlS8Pfguzay+FONJZpPx9lvfbsRx8YzWMw50j6eiuOw7iOptesVxYaULSi7vg9nhwOvFRneM1ZcVt8eJ0IVbzJFJ9F/k27gxs32SamsUk7VE4vyIPCOSvTakvM6jwD5wrKU6SQRYDUnuF6tdWOW8XcpjQlmtJWG08/OuXAsi+RGOhRpftP59NVUIXed/OL/AEuxdpdiJ2WRfOC/b7X2HlNCYUAFACuFmyNe1xqGHpKdCD3VXUgpxyllKo6clI9lw5DlBdtxUgecp1U+G/rBHCoUauaP3bVoyytRyz+3VPVCv/D3Au9ox0uQnsOvsrrrw3a93yxxYee/Tv8AlxNcTChBTNM41BW8ag+tvPdal51HVWVK67NfPqrm2MwpRovM3r26eXWfJIUln+MALMQhBJGU2jNzezjgfrDTpHGo9BKGstVvS9967NO4l9RGekdHub2ctz7RtPAVOVlsRwPDot+YpxKE47mhF56ct6YsuLJ0cc4PrGzDsff3NmHZVPQOGtJ27Hs/gv8AqFPSqr9q2nvxYNrES3EoRZwOz6Q61v3VKNezy1FZ+T8SMsPdZqbuvNeA2pgWCgD2JirZkJVulTY9/SOo6VTUoU6nWRdTr1KfVfhuJzAcpXXSVc49JbBu9dx7rdlI1MFJawd/X5yNCljovSat6fOZcdg8o2UZoJAy8UNyO9Tqp8DSMoa2aHoyurovWx+Ucc1lPkSeiTofVPHs31U42LFK5NVEkFABQAUAFABQAUAcyyBQWYgAaknQAUAUrbvKhnukJKpxfczdnoj29lWKPEg5cDOsbylUs0WHZTIBo7D5PNfzS199r2O6/GpxUp3yrYQk4wtme0q0+GcyFpyzyDfm4dQG4CtPD4OmkpP7n5GXicZUbcF9q8zunzPCgBXDwM5so6zwAHEk8BUZTUVdk4Qc3ZHbYxYzlgszjfKRop+oOnr39lKOU6rsv4XfxfYvFjijCirv+X3cF2vwQ0WPUsSWY72Op/2piFGMddr4+3BdwtUrSnpsXD34vvFooyxCqLk6AVZKSirsrjFydkKYnEZLxQnXdLKP4U6vfvOlgU25VZWWlvL/AG7Nw4lClC71v5/69u8bRoALD+e2moQUFZCk5ubuzqpkDxhfQ61xpNWZ1Np3Q5SRoYPk2ZGlYIgBNgq+UxC+b0DdwIrOrUYZ8sFZ+/sk2adCvNQzTd/4920jj45JxMb+vCh9q5au+mlFWhN/O5oo+rjJ3nBP52pnvxw8YYD2c4nueu9HWWyXzkzjq0Htj85o8+N//rxftJa5lxHFc/8AU7nw3B8v9gGMPCCAdrSt/qruSu9r8/8AU50lBbF5f7Hpx0nBYF/ys38Ro6Cq/wDL190d+opLZH09mLTYyVoQTKwKOA2S0YKPotwOhwB/mVROgoVI3ej08d225fCu505WWq18PCxHfF1vcjMeliW99OLD096v36+ok8RU3O3dp6CtXFIUHB5BMGAjkNgPMf0eo9Ke6qJQcHmh4rj/AD6jEZqayT8Hw/gbTRFWKsLEb6tjJSV0VTg4PKzge0ag7rHpB4GiUVJWaORk4u6dh2Jlk0k0bhIBv/6gG/1hr03qjLOl1dVw3ru9hjPCt19Jcdz7/cQnhKGzDrHEEcCDxHXV0JqauiicJQdpCdTIBQB1FIVYMpKsNxGh/wBx1HSq6lKFRWki2nVnTd4stWzNtEpeeyDcHPkhju3cO0adlZNeh0b0d/13mvQr9IldWfr3F+2FyoZLJMSycG3svb6Q9vbupRxvsG1IusUoYBlIIOoI1Bqsmd0AFABQAUAcTSqilmICgXJPAUAZ3ym5Rc7mJbJCmuptu+k/5ValYrbuZbtjbj4olEukG4nc0nb0L1ePQGaGGlW1ekfUWxGJjR0WsvTvGkcYUWAsK2IU4wjlirIxalSVSWaTuxymKNgrAOo3AmxX1G3jsNx1VVKi081N2fDcy6NdNZaquuO9HvNI3mPY+hJZD3G+Vu436qj9Tl0qq3buJ/TKetJ37N50mBfNlYFLaksCAFG8nqq11Y5brXuKVRnms1bvEcVis45uK6xA6tuaQjier3e2l4xlVd29OP6X7e/cMznGksqWvD9v9LdvElUAWAsBTkYqKstglKTk7vae10iOcQ5iQIvzso8o+hGfxP4gdNJ1JOpJRj84vw2Lix6nFU4OUvH9Lx2vghpGgAsP57aZhBQWVCk5ucrs6qZAKACgBbaXzoThCgT7R8p/bfxpOj99Ry+a/wAJcx7EfZTUPmn8t8hGnBEKACgAoAKAHGBXMxjJsJVMd+gsPJPc2U91L4qGak7bteQzhJ5aqvseg1ia4BIseI6DxHjVtOeeClxKqsMk3HgdVMrCgAoAeRnnEy/TQeR9ZRqV7RqR3jopaf8AxSzrY9vv7jUP+WOR7Vs9vYZg0yLBQcHWGnFskmqcDxQnivV0jj21TOm080Nvr84l8KiayT2enzgJz4ZlbLvvqpGuYHcV6RU41FJX+IhOlKMrfGKHAlReRliH1zY9y+d7KrliIJXWvpz2FkcNNvXT15bRP45GvzSGU+nIMqdy8e+/ZVPSVKnV2clz9l4l2SlS623t1fL3fgISlnbPIxduF9w9UcKtp0FHWWvovD9u7KqmIctI6er8eHYrIltj7ZaKyt5UfRxX1erqqrEYRT+6O31LcPi3D7Z7PQ0bk3ygMNiDnhbUge9evq41kzhrZ7TXjJWuthoeHnV1DoQytqCKpLRSgAoAKAKJyu21zjGNT8mh8o8GYb79Q/36KtiralcmY/tzapxb5VJGHQ6cOcYcT1dH57msNh+md31V5iuKxPQrLHrPyEAK2UklZGI227sXwCgyxgi4LqCOkZheuTdoslTV5o308lcD/dIfuCvP/UVfyfM9D9PS/FHh5KYA/wDpIPuCufUVfyZ3oKa/xR3HyawSoYxhogh+iFFvDdVak1sLHFPaQu0vg5wMg+TRoDwKMbfda4t2WpmnjasNL3QrUwVKetrMzHlPye+Jy5JWdQfMfmy6OOpkuQRxBUEdljT1PGuS6vISqYFRfW5jHZ+FUsW5yKRUFyA4Fz9EENYi50166nPFwasnZ+hCGCmpXeq9RscBOS0jxuWc3JAzdguLj+TUsPKmle6u/Jbl833I4mFRysk2l5ve/m6xN8htjifHRRyJdFu7gjeqi9iOgtlHfXcVVyUm4sjhaOaqlJGw/wBFcD/dIfuCsf6ir+T5mz9PS/FGffCzsKKAYaWCJI0ZnjcKtvKK50OnUsg7xTmCxM3PJJ3uJY3DRVPPFWsUbZseaVAd2YE9g1PsBrSrO0GzNoRzVEhmkmYs53u7Me86ewCq8PG0b8W/LReSRPEyvO3BLz1fmzYvg82DhZcBE8uHidyZLsygk2kYC57LVnYutUjVajJpaehp4SjTlRTaRZP6K4H+6Q/cFLfUVfyfMZ+npfig/orgf7pD9wUfUVfyfMPp6X4o8fkngCLfFIu5be0UfU1vyYfT0vxRWeUPwZwOpbCExSDcjMWRuq5uynruR1U1Rx807T1QrV/p8Gvs0Zk8iNG5VgVdGIIO8MpsQewitZNTjdbGZDUoSs9qL78GeyoJsTjVmiSRVyOgcBrCS8ml/Wt3VjTqThTUYu1m/nO5tQpwnUcmr3S+crGhf0VwP90h+4Ko+oq/k+Zf9PS/FB/RXA/3SH7go+oq/k+YfT0vxRzJySwBFjhIu5cvtGtCxNZf5MHh6T/xRU+UvwboAZcCWV11ERbMDbXyGOobtJB6qbo45v7auziKVsCl91LRozrH4MK2ZpIow2tmcaMPnFGW+5vAMBTFLERprK92zu8bC9bDSqPOt+3v37LjXPAP61n6o4yf3jb3VP6lvqr1fon6lf0qj1n6L1a9DVvg65N4WTBiWXDhjIzFedCswUHINw0BKk99IYjE1c9r2t4ftmhh8NSyXte/zgi3JsHCAZRh4wOgKB7qVdSbd2xpU4pWSPnnaGzeZnmiYXaKV0uxzEgMcrXPpLlbvrZwqhUgpta9uvK+wxcU505uCenZp6bROnBIKACgCV2HtUxNlb5s7/qnpH40ricP0iuto5hcT0bs9noaPyd258XbyjeFvO45frj8ekdgFYs4m1Fmig3qosPaAIjlRtHmYTlNnfyV6uk9w9tqlFXZyTsjEeWu0TZcMhsZBeQ9Ee632j7B11fCm6k1Bb/QoqVFSg5vd6kAiAAAbhW9CKhFRWxHn5zc5OUtrOqkRHGz/nY/XT+IVCfVfcWUuuu8+hzNXmj0xTNv/CKuGlxEZw7vzBiXMHVc7SIrgKCNLA693TUowcthGU1HaRifC2L+VgpQOqSNj4G3vq/6Ov8Aj5r3F/raH5eT9i5bA5SQ4tC8LHS2ZGGVlJ3Zh46i4NjrpVM6coO0lYvhUjNXi7hyk2YuLw7wta5F0Y/Rcea34HpBIrtKpKnLNE5VpxqRyyMKx6FYkiYWZ3ZpAd4EZKZT9sMK1XJV5K2z43+kZSi8PB8fiX7Y1SBR5oy+qSn8JFMPDUnu5aegssTVX+XPX1NP+CPDsFnmZ3YErGoZ2a1vKa1z1p4VmY2EINRiamCnOpFykaC+LAKgkAsSFHSQCTbuBNIjxCcuIOdwM4CK7ohkRWFwWTywN41NiO+pRk4vMiMoqSszHMDjdHfmovJidgV5xfo2H0job1rVVVjC+a6+PgZVF0pTso2fxcRpFiQAB8WjsAP62Ue8GpQhiIxSVuf+pCdTDSk20793+xs3wcT32fF5ITWTyQxa3yjcSBWbic3SPPt+dxpYbL0aybBXlnys+IRRyc0ZTJIIwocJa6O97kH0bd9Uxg5NRW0ulJRTk9iKr/8A6239xP8A8hf0Ux9FX4eaFvrqH5eTHuyvhUjd1WbDPCrG2cOsqr1voCB1gGuPB1kr5fQ6sZRbtm8mX3nqWGTJPhQRYsarLDG3Px5yWaQeUhyNopt5vN+2n8HOo7wi+35oxHGQpq05rs+aol/gwxF5ZTkRc2HhN1zbxJKlrk7gFFu2qcTGUZNS+fLl2GlGUE4/Pli9bV2mIYJpiMwijeQqDa+RS1geF7UsMlBX4XARf4jJr/ip+VMrCVmrqPmvcWeMop2cvJ+w+2T8KUUkipLBJAGNg5ZHUHhnsQQOuxA42oeErJXy+gLGUW7KXqXvnqWGTGfhF2esWKnyrYPkxYsABdiYZ/aFkPbTeHmotPg/J+wpiYOUWuK817lZjjLEKouWIAHSSbCtxuyuzBiruyPoPZsIhijiXdGioO4AX799eanLNJye89NCOWKitwtFi1YXUggErp0qSrDtBBHdUSZkXwp4DJjRKB5OIjBP/UjsjX+wYvA1p/06erh4mX/Uqein4FQrVMkKACgAoAtHJfH5gYmOq6r6vEd349VZmNo2edbzVwNbMsj3GnchNqZlbDMdYgGj64ibW+w3k9SlKy5KzNSLui2VE6UTltis04ThGo8W8o+zLVsFoVy2mLNiOellm9Njl9RfJX2CtP8Ap9P7XU4+iMv+o1PuVPh6s6rRM0KAF8D87H66/wAQqE+qyyn113m7mevOWPSmQ/CK4+PFBxyzN1nm0iW/cgNPYJJzt48v5d/AQxzahfw5/wAK3iV+tgxSZ5JbTOHxUbA+SxCOOlWNtew2PdS+JpqpTa8RnC1HCqu3Q2Tn6wbHoDHuXqW2jLutkjZR1NfN4uGNaX9P1bvu/e30Rl/1HRR7f1s9SDrUMo2Xkjh+ZwkKcSudu1/K17Lgd1YGJnnqtnosNDJSSK3yw28U2pgEDWWHNJIOFpfkRfsXOe+oUqTqSa4JslVqqnFN72kXwzVXYtMOx+C5gY6Hdzd419RpEMf/ANZXxrRU8+HUe9eT90Zrp5MRKXc/NX9GM61TINb+D+W2BiHXJ/3GrDxv95+Hob+C/srx9SH+FyS8GG/9yP8AszVXh/7se8nif7Mu4zyvQHnQoA27YGIPxXD5t/NR3+4N9edrJdJK3FnpKLfRxvwRQvhYlvicIOiOa/YWit7jTGB/veDKMf8A2fFEl8GrWBP1LeEjH8a7jl/yfOCI4F/8fziyzcq5v/wcX/7eb/tNSLWg8jE4PNXsHur0dLqR7kearf3Jd79TurCs2/YWKLYaAsbkxRk9uQV52skqkkuLPS0W3Ti3wRSvhHAfGYVeEkGJjPY2QD2mu0ldtdn7Ryq7JPt/TID4PsNzuKhYjRBzrdqgW/fK1p16r+mvvaX8mVQpL6lrcm/4NexGOCIzsbKilmPUBc+wVjm0Uv4KdrtJh5hIfLMrTW6BMS5A+0GPfVsqTjCMuPz0KoVVKco8PnqOfhPg5zBiQC5gkR/ssebfus1/s0UJ5KkX2nK8M9OUewzGvQnnAoAKACgBxgMRzciP0HXs3H2XqurDPBxLaM8k1Iv+ExvMYjDT8FlWN7cY5iIjfqDmN/8ALFefmtD0MXqa3VRYZVywlOfFMLXHOWuQouqkC5OgGm81auqV7zNsLs9lRRmi0A/rov1VsUKsIUox7OD9jGxFKpOrKXbxXuK/Em9KP9rH+qrunh28n7FP09Ts5r3D4k3pR/tY/wBVHTw7eT9g+nqdnNe4rhMGwkQ5o/OX+tj6R9aoyrwcXt5P2JQoTUk/2vc10z1hm+ZlywwzPj5XulskQF5I1Oi3Oha4pzAyUJSb7P2IY+Epxio9pFfEm9KP9rH+qtLp4dvJ+xm/T1OzmvcPibelH+1j/VR08O3k/YPp6nxr3NgTE3APSBWDY9AjPuXuFLYtHBQXgVTmkRDdZHO5mBPnb6bwU1CbvwE8dTc4K3Eidm7KMksaEoQzC9pEJy72sA1zpetCpiYqLa9GZ1PDTc0ns717msc/WIbxk+20abGYmXNHZnCJ8tF5qAKPpaXtex6aewLjDNJ7+z2M7HxlPLGO7tX7NO2Vj+chjYkElRmsQwzAWaxBsdQaUqRSk0h6nJuKbKhy62cS0kqlQJUiU5mVPKSTU3YjepUfZqVKVnZ7CFWN9VtKv8Sb0o/2sf6q2enh28n7GJ9PU7Oa9zR+RrZcJGtwbF9zBh57cQSKycVJSqtr5obGEi40kmccrdkHGRxIHCc3KJLkXv5Drbf9b2VVTlkmpcC2pHPBx4kB/QZv7dfun860P/IL8TO/8c/yHGC5EKGBllzKPoquW/ab6DuqM8e2vtROH9OSd5O5c+fAHAADsAA/Cs40TLuUs5xWMeVWjMaKI4zz0WoBLM1s2l2J7rU3grRm5y7uPoJY5SlBQj37l6ln5CKUU3KnfuZW4jipNGLkpSuiWDi4wsye26Gkw08aC7PFIqi4F2ZGAFzoNTSbWg4jOYuSmLCgc1uA+nH0etWzTxVJRSb3cGYlTCVnNtLe96HeB5HzswEgEa8TmVjb6oUnXtonjaaX26s7TwNRv7tEaNE4VQq6BQAB1AWFZD1d2bKVlZFG5WsZNo4exTLEq3vIgbM8gJGUtm80Lw1vVtDSUm/xZTiLtRS/JDv4OcEYklc5SWbIuVlcZVJJ1UkcRp1VOvUzRjFbr+pChSyylJ77ehIcvMU3xKVEKhpbRjM6oLMfL1YgXyBtKVavohq9tWV3kKTDiAuZMroUsJEbUWK6BrncR31p4lwdJKO7sfcZeFU41W5b+1d/EvW0YlmikibzZEZD2MCKzbGoZImBcCzGMMNGHPR6MNGHndN626eJi4pvb3MwamFnGbS2d69zr4k3pR/tY/1VPp4dvJ+xD6ep2c17h8Sb0o/2sf6qOnh28n7B9PU7Oa9w+JN6Uf7WP9VHTw7eT9g+nqdnNe4fEm9KP9rH+qjp4dvJ+wfT1Ozmvcsu1yTgJTfUQFrg31VMwII6xvFYtW2aVu026V8sb9htuBn5yON/TRW8QDSwwZlyzwt3xcfphx99Lj31atYlexmVYeNSinKuqg7h0VuUadOVOLyrYtxhVqlSNSSzPa97FOZX0V8BVnRU/wAVyK+mqfk+bDmV9FfAUdFT/Fcg6ap+T5sVwsS508lfOXgOkVGdKGV/auRKFapmX3PmzVjPWEb5nnLKIHGMxAIaJLXF9VLA+zL407gYxc5KSvohHHylGEXFtash+ZX0V8BWl0VP8VyMzpqn5Pmzwwr6K+Ao6Kn+K5B01T8nzZrMUtgB0AD2VgvaehWwofLqQPi4wQDlgvrrvkb8qZwUVKq7q+n7QpjpuNJNO2v6YvyIwi880mUDItgbDe2nuB8aYxqhGKSS1F8C5yk3Jt27S2bX2nzMEsvoIzDtA0Hjas16I1FqzKsHAAi3AJtckgE3OtbOHoRVKKklcxMTiJurJxbt3l+5D4scy0egyNcAaaNr781J42mozTS2juBquUGm9UKcuVz4OS2uUox9UOpb2XPdSa2rwHHsfiUPmV9FfAVvdFT/ABXI8/01T8nzZoPJFwuFQDTV92n02rJxUUqrS+aGzhJN0k381JabHKguzKo3XYhde+lhgR/4vD/bR/fX86LnRaLGKwurBh0gg+6g4Mtu4BcTEYmZ1B4qxXuYbmXqPv1rtlvC73GbyYMIzIVW6EqdOINq2qUKMoJxirdxhVp1oTalJ37y58iyFTQAXDHTT6QH4Uhi4pT0RpYOTcE27ll5+lBsOfoAOfoAj9t7fjwyFpDr9FB5zHoA/HcK43Y6tTPtklpMSJpbGR5OcOm7LqAOwADuFaFLD5KLclq/LgZtTEdJXUYPRefEv/JyDmcNElrG2Zh9ZiXb2m3dSMrZnYfhfKrlY+EHGZ5oIbghFaVh2+Qnubxq3DU89ZJ7FqVYqo4UW1tehCYJxHIkgUXRg2gHA3rWlQg01ZcjHhXqKSbb5s1NcSDqDod1YdjfuZvylwapi5fJFntKNB9IWb99WPfWhgVCScWlp2cTNx7nGSlFtJ9vAjuZX0V8BT3RU/xXIQ6ap+T5sOZX0V8BR0VP8VyDpqn5Pmw5lfRXwFHRU/xXIOmqfk+bDmV9FfAUdFT/ABXIOmqfk+bLdtoc3s6UbrYcr4pl95rDqtZpW7TepJqKTNr2NFkw8KnescY8EApYvKny3wuWZZBudbfaXT3W8Ksg9CEjG8bhealkj4KxK+o3lLbsBt9k1tYKd6VuGhiY6GWrfjqI02JhQAph/OXtHvqM+qydPrI0Az1gHoimbekzzTdMTp+zkijU+Eip981fhZONW+7Zz/kXxcVKk1v28v4I6towh3svD55UHC9z2DU/l31TXnkg2X4ennqJF55+sQ3il8o2DYnODcFDH2NGxzD99fbTmAa6R93oI/1BPo13k/ybXJCDxclvwHuv31HFyzVLcCeDhlpX46koZr76VGzzOOgeFduzh6JQN1AHGIIdWRtVYFT2EWNcsduZ7GCBZvOUlW9ZTlPtFbeHnnppmDiIZKriXPk7LbDoOtv4jWbi/wC6/D0NTB/2V4+pHcuGDRwg6jnhv1/q5KppxTqRT4l1WTVKTXArXxVPQX7orY+npfiuSMT6ir+T5sebHYQzI6ALqA1tLqTYg231CphqeV2il3FtLE1VNXk2u0vvP1jm0Ufbv/NTfWyN4oF/01oYCXWj3P5yMz+ox6su9fOZOcnpcuVf8LN96V/wAqnFu8/H9IYwekF3ftkhtjFlYJmUkMI3II4EKSCKUlsHFtKWmPxBAPxmbUD6Q/KtGGBg4p5n5exlz/qE4yayrz9wbGTnT4zN94D3Cpf+Ph+T8vYj/wCRqfivP3Gy4cZsxuzekxLHxNXUsJSpu6WvFlNXF1ais3pwRM8n4M0hJ3BSPveT/CW8K5ip5YfN3xEsHDNO/wA1+MuHP1kGycmQdArpwM46B4UXYWOufrh0rfLBL81J0EoexhcX71t9qmMLLLVXboK4yGak+zUr9bJiBQAUAOtl4bnJUXgTc9g1NVVp5IORdQp56iRZtuQc/JhcGNTiZ0Vh/hIQ8p7lFefm9D0MOJuVVkyM5Q7O5+FlHnDyk9YcO8XHfXYuzONXRjfKjZxdecUeUlww4lN571Ove1P4Wr0c9djEcVR6SGm1FUrZMQKAO4fOHaPfUZdVk4dZFu5+sI9Bcijs+88khYFZAFZbfRyBCL37weGlThJKMovfbwsVzi5SjJPZfxuIJsbpk/d/3pxY122aiTwCvt0JPBwrGLLx3k7zStWrKo7yHKVGNJWic7T2oIY2c8Nw6W4D+euqZOyuXJXdiu7NwrvCwsS+bnr9JPkyA9eU37UFORp9BGE3t3+PsJSqfUSnBbN3h7lqjkCgAbgAB3UrJ3d2NxSikkRe09qOslkmw8agC/OElsx13LuFrVHa7XS+d6JPRXtf53MajbT/AN6gPqwSv/qFS6OT2NfO5sj0kd6fzvSO028QdZGb1cKy+1pfwqUaM3/8y9iEq9Nf/UfcnRiKhYsuV3aZjSVrxysXs/kuij0Ta634X4+dTWGqVFeEFff81QpiqVN2nN23fNGS+yZxzS2UqNdGIY7zxAtVdfM5vNt+drLcPlVNKOz52Iaco8QuWLMhf5QWAfJY5W1vlN9L6ddVwvnjbbcsqW6OV9liL+Mp/d3/AGy/orTvX+W9zKth/jfseriY7j5CQf5y/orjdfh6f+x1LD32+v8A6lq5+ss1rlc2vLFz7FllZiiXyZLWu1tGIN99X4aU4zeRX2fvtQvioQlFZ3bb82MksHIgmdVz3SOJDmCgbi2hBvfXXSoVG5O7RZTioqyfxC+1JAYZQWygo4Jtewym5sN9VSWjLYvUrkaxWFsQm4ecsicOtK04YqMYq6fkZU8JKUm01t7TtYAfNmhbslQe8ipxxdKWx/PArlg6sfnuKHZsu8IT6vl/w3qxV6b3lbw9RbiX2VEY1AIIZvKNxbpVR4Zj9oUjipqT07vf9cjQwlNwWu3b7fvmOcZjskbv6Kk+ApN6K46tWV2LbmKIBvELgG2Rv1UzDB1JRUrrXsFJ42nGTjZ6do5we0sS7AF4go1Y5G0Ubz53h1kUTwc4q+Zcv5CGMhN2UXzHex9rtK0mawW947XvluRrrrw1qt0pRjm3Nl0a0ZSy70hxtZechdRvtdfWXyl9oFV6rVFmj0ZWUa4BG4i9bsZKUVJbzz0ouMnF7j2pEQoAtnJrZ+ROcbRnGnUu/wBu/wAKysZWzSyrYvU2MHRyRzPa/QsPwW4H41i5toH5qIHD4boY75ZB/CCPSYcKzJO7NFKyNVrh0KAKZyv2NlJnQeSfPHQfS7Dx6+2rIvcQkt5le3tj5CZIx5B3j0T+n3VrYTEXWSW3cZGMw1nnj4kJT5nnUe8dtRlsZKHWRMnGL6Q8RWJsN86jxIY2UgnoGvurmganLY1RvZR3ijQNRtjNspGSpuXGmQA3v0HoqLkr2WrJZXa70RH/APEJ3IJEaWJygxrIw723HstTdLB1JfdOy7Nv7QnWxtOP2wu+34mOMLiJGcF5nYDWxay+Aq2tQVOF7+S9r+ZVQrupO1vN+9vIkvjQte4seN6R0H9SuQPnaST03NvVGgp/AQ+xz4v0M7+oTedQW5eovT5nhQBLYbFjItyBpbU9FZGIhlqM2sNPNTQ02w4JRri4Njr9FgLe0L41zDzUaqfHTn/NjuJhnpNcNeX8XHOCxAVACQN+8241PFf3GQwj/wCJDPbc4YRAEH5Qbjf6LVTS/uw7y6r/AGp9w3rbMEKAJv44vpDxFYclldmegjLMroYSIr4iM5gc9kOvokt/CW8KsoVFCUnxXmU4im6kYrg/INnYq7zSE25xydei9h7qlUjaF+1+Vl+iNOd6jXYvO7/YttLFqYZBmGqNxHomlZWysbje6IuLzR2D3Vu0+ou5GBV68u9nrKDvANdcYvaiKnJbGKYLARklmUKiDM5Hkm3QCOJOg/2perSpxWkVd+Hj4DVGrVk9ZOy8fDxJLCY/MC7tYuSwBbcDooAO4WA066zZJJ6aLtNOLbWu35/0N9r7QGQKAj52ClWuRbeb5SD7ag1mait7sTzZU5PcriUTqxC8wwJ0HNOGv9mQD+KtJyr01d2aXzsMxRw9V2V0/neKYzm8phjmQeV8qWvGWtuVWIy2+1xv0VROupS++63dy935IYhh8kfss9/e/ZebPYIniZSylQdL8COojQ01VcKlJqD2ClJTpVU5raPvji+kPEVlmqQS2BdQbhWNuw+UPAG3dWng53p24afsysbC1S/H/o6psTJvYGyM5EjjyBuB+kfy99JYrE5Fljt9B/CYbP8AfLZ6knj1lxk67Pwp8uTWeTeIYtMxPWQQLdYGma4x5y3GxFbzaNj7Mjw0EcEK5Y41CqPeSeJJuSeJJqsmPKACgDxlBBBFwdCDrpQBQuU2wOZJdBeI7xvyX4H6p4HuPC9sZFcomdbZ2CRd4hccU4j1ekdVauHxaf2z5mViMHb7qfIgVUk2AuTuA1p5tLVmek27IUnwkEZ+VUSSH+rS1/ttw7vEUhV6OT0irvsu33L9uyNGl0kI/dN2XbZLvf6V2JPK7KUAWGM744hlv6x3t337a7DBq2qSXnz2cl4kZ413+139OW1+L8BBcHGBbIveL++r44WilbKheWKrSd8z9CTjkVwFeysBZZOoblfq6Dw7Nw4dG80FpvXt7HVNVVlm9dz9/cbzwshswsfw4EHiOurozUleJTOEoO0kJMoIsdQa60pKzORk4u6FcLHHlMbqMjG+6+V7WDAdmh6R2ClamFha8YrTdbRjVLFzvacnZ7+B5LhzGcpAFt1t1t4I6QavpOLisui4cCispqbz6vjxOKsKgoA4kiVvOAPaL1CdOE+skyyFScOq2hXFwKRE+Uebze4aGPVLdqH/AOuko0YRxDTitVddlh2dapLDqSk9HZ9txKSJW85QbdIvTk6UJ9ZJiUKs4dVtHK4dAbhVB7BUY4elF3UVfuJSxFWSs5PmK1cUhQAm8CsblQT1i9VTo05u8op+BbCtUgrRk0OMNEsaSyhFDKuRNAPLe66H1c3jStenTp2yxV9uzlzdkN4epUnfNJ22beO3krsbrEMoUi4AA11vTUaUVBQeqFJVZOo5rRnPxRPQXwFR+lo/guRL6qt+b5iwFXJW0RS3fVikEJdgqi5P869ArkpKKuyUIObsgx0ob5FDeNDd29N/0j3dppRRdWX3bN//AK/uXIclJUYfbt3f+36jzG8kKt5yg9ovTM6NObvKKYrCtUgrRk0KYXABmARBfqAFhxJPAddV9FRp/dlS8CaqVqv25m/EXnxIQGOE3Y6SS9HSqfzr2aGpuVWVlu8u/jLgti3l6UaMbvf593CPbv3DZEAFhu/nfTUIKEcqE5zc5ZmdwMU+bYpfeFOh7VPknvBqqeFpy1tZ9mhdDF1Y6Xuu3U95uFvnIlBP041A+9GdD2qR2Us8K4O+VSXalf8AkZWKU1bM4vsen8HrYIILqFKNuZdxPQeIPUbGmaDpaqCs96tZi2IVXRzd1ue1E3sbYJazyiy8F4nt6BVGIxaX2w28RjD4Nv7p8iRx2OkeVcHgk5zEvpYebEul2c7gALezpAOVKRqxiafyH5Ix7PhKg85NIc08x3u2veFFzYdZO8kmosLJQAUAFABQB46ggggEHQg63HXQBStv8mGS8kALJvMY1ZfU9IdW/ovuFkZcSDjwKRjtmhwzRERyMLZwL9ved1xrTMa0krPVfPltgvKjFu60ZUMTsx4DZlOv0t+bv/CtTDum19j7+Pj8twMnERqJ/etN3Dw+XEaYFgoAKAHEOJsMrjOnAXsV60PDs3H21ROk75oaPyff7jEKytlqK6813ex7JhdCyHOo36WZfXXh26jrohWTeWWj4ewToNLNDVcfcbVeLjuCdWXm5Nw8195T816vCqZQcXnh4rj/ACMQmpLJPwfD+BHEQFDY9oI1BHAqeIqcJqauiqcHB2YlUyB0iEmwBJ6AL1xtLVklFt2RIQ7OcqyNlQtYpmYA84D5Om/UFl3fSpLEVIu046uL/wC9R7D05K8J6KS892gz+RG/EKT0Ijv+AqX1afVV/H2uQ+ja6zt4e9gEsHTO3ZEF97V1V5vZH/8Ar2QfT01tl5x9z3nYfRn+6n6qOlrfiHQ0fy9DznIf8cf5an3PR01X8fX2OdBSeyfp7nhMP9sw9aGQe0Xrn1T3wfn7I79JF7Jry92Ocdhvm4VkiJQl3XOqsXNsoytY6C1UfUQnUu38Wzz18EMPDzhStHb77fLTxY3nwrp5yMOsjTuO41oRqRl1WZ0qU4dZCNTKxTDwM5yqLnwAHEk8BUZTUVdk4Qc3ZHWJxIAMUJvfSSXp+qnV/J4ClPvqy4W8veXku8c+yjHjfz9o+vcIIoAsNwpuMVFWQlKTk8z2jpMKAueVubTgTvb1F49u6qqlZRvb+F3v4y6nQcrN/wAvuXxCM+LLjIgMcXH039Y/z2DfVUYTqPM9O3f4Lcu3b3F0qkKayx19PF732bO8TVQBYCwpqMVFWQnKTk7vae1IiFADnBYF5TZFv0ncB2mq6lWFNXky2nRnUdootOzNkpACzNc28ok2UAa7urpPsrJr4jpHorepr0MOqSte/oc4JsTtGQw7PFowbS4tgQidIj9JrdHVuBzUm58BxR4mp8kOSUGz4skIzO2ssravI3Sx6Lk2A0FzxJJgSJ+gAoAKACgAoAKACgCC25yYjnJdDzUp+kBcN/1F0zdoIOg1tpXVJo41cou1tnPB5OIjAU6B/Oja+gGa2hJ0swBJ3X31bGet1tK5QurMruP5Nq2sZyH0TqPzHtp+ljZLSeohVwMZaw09CAxmz5IvPUgdO8eNP060KnVZn1KE6fWQ1q0pCgDpHIIIJBG4g2I76hOnGatJE4VJQd4uwvz6t84tj6aAfvpoD2rbsNUZatPq/cuD28xjPSq9b7XxWzkcvhTYspDqN7Lrb1hvU9oFTp14Tdtj4PaQqYecFfauK2HeEmJtHlzqTovEHpQ8D7Dxoqwt98XZ+T7wpTb/AOOSuvNdwvPho4wzeVNY2KIQMul/lSCbdo0031R9VKX2pWfn4bF4sY+ljH7m7ry8bXfIZvjZWFgwiX0Yhl8W3mprDylrJ/t83pyS7yEsTGKtBfpclrzfgNkhUEG2oNwTqQeomrVQp7Wr9+vqUvEVNzt3aeg9xi3tINzk3HRJvcdh84dp6KhR+xuk+9d38E66zxVVb9H3/wAjamRUKACgB1gwFDSv5ketvSb6K/ieoVRXnaNviW/+O0Zw9PNLNw83u932DFQWuz6s5LNfXU0UqSUfuW3y4LwRyrVbl9r0XnxfixTDkx/Ns0fUpKjvXzT3ioywlJ7rd2hKOLqx3379R/EMy55gqpr8qPk2JHQoGVzfoC26apbnRdoyzdj3eJfFQrK8o5e1b/D/ALE8YS6WgNoNC5F85P8AiggFR7OjpqMJOrL7nZ8n/wDnh37SVSKpQ+1XXNf/AK492w4gwByhjaOP0m8kfZG9u4U10kILLHduXzTxFFSnUeaW/e9/dx8Dz46i/MJnP9rIPJHqLx7TfuqnPOr1dnlz2vw07S/LTo7dvny2Lx17BswLNndi79J/AcKuhQUbN6vyXct3r2lFTESldLReb73v9Ow6q8XCgB1g9nyS+YpI6dw8TVVStCHWZdToTqdVE/gOTajWQ5j6I0HjvPspCrjZPSGhoUsDFaz1FsRtqNGEECGeY6LDCMx77aKOnopCU9bvVj8YWVloie2L8HM+KIk2o+SO4K4SJtP85xvPUp7GG6qm2yxJI07BYSOFFjiRY0QWVVAUAdQFcOi9ABQAUAFABQAUAFABQAUAcugIIIBBFiDqCON6AKttLkRGdcM5gPoWzxcPoXBTsQqNb2NSUmjjSZVdo7OxEF+egbL/AGkV5k477DOum8soAvvNTU0QcSDk2Xh51zplsdzxkWPhcGmqeKqR337xWphac91u4i8TyZceYwbqPkn8vdTkMdF9ZWE54CS6ruReIwEiecjDrtceI0pqFaE+qxSdGpDrIbVYVHcCMXXJcPuUqSDrwBFVVadOS+9F1GpUjK0GPMRtAAtEBnNsssyZY2vvsvk5WHaBe1yaQUKrdoPZx3cPHs3Gg6lKKvNbeG/j4du8b4aJAQYZcrcA/wAk9zwuTlY9jG/RVmemo5KsWvPz4leSo5Z6U0+zs4W4C06i9pUMTekFOU+sn4p92rIynFXi88fNe5XKEJu01kl5P2EJcMyjNoync6nMp7xuPUdavp1oVNj8N4vUoTp7Vpx3HuFmAureY2jW3joYdY/McaKtPMrratgUaii2pbHt+dhziICjWOvEEbiDuI6jXac86v8AERq03CVvjEqsKxXDwF2yjvJ0AHEk8AKjOairsnCDm7I5xk4chE+ajOn134sf54AcKVpxdSWaW71W7uj5vuG6s1Thljv9Hv75eS7xTD4Rn1A8kb2PkqO0nSmJVIx0e3hvFYUpS1WzjuFIWW+WFDiJBvNjzanr6e/wpWeIb0Wnj6vd3K7HKeHUdXr4ei397sjjExDNmxU4L8EX5Qi3BVHkjx7qgnGNr68Ny8Fq2+2zfcWNSleztx3vxeiXddLvPF2gV+YjyHUc5J5TWPQu4eFTlCpW2rnp5bebRWqlOj1Xy189nJM7xcQmvKblxbOpJIH1kBOgvvHC/Ru7GlGElGeq3cOWy/aclVlUi5U9Hv489tuwa06IDjD4GR/MRj12sPE6VXOrCHWZbCjUn1USuG5MufPYKOgeUfypWeOiuqrjcMBJ9Z2JWLZMEIzNbTe0hFh46UnUxVSW+3cOU8JThuv3ice3eebm8FDJi5BpaJbIvryHyVHXupVzQ2oE/s74O8ZidcfiBBGf/T4Y3YjoklPgQMw6xUHJskkkaByf5OYbBJkw0KxjiRqzeux8pu81E6StABQAUAFABQAUAFABQAUAFABQAUAFABQBC7V5KYXEMXeILId8sZMTm27MyEFh1NcdVFwK3jeQ06awYlZBwTELlP7WIWA/yyeupqbI5UQmLweKhvz2EmAH04h8ZXuEfylu1BUs6OZWRJfCysVJiLjepsjjtU2YVdCvOPVkUzoQl1ogNhRrcpmUlSAb3tfS4vxtcd9WvFVGrPUpWEpxd46EX/RMqLLKD6y2ueJJBq6ljIwjZr5xKauCc5OWb+OwbS8nJhwVuxvztTCxlJ7fQXeCqrVCKbMxMYsgdR6Is6/cN19lVOOGlrF2fZp/BbGWKirSWZduv8ni86puYGUne0YaE2+spDI/YQBVc6Teyal5PmW06qW2Dj5rkdZ4W+cDRHpMZT72XMh8Urka9en1ldfN6Oyw9Cp1dH83McwYHMuVXSaP6LRsGZDxNr6jpW/tqxYqDeZaPyfzcyr6SaWR6rzXzehmdkS58mQ36dbW6b9HtppYmnlzXFHhamfLb2HGLwBVcnOJDGfnJJGCs/Uq7wOo26d+5KriLu78t3jxfHduH6WHsrLz3/wuG/eIxS4WPRM0xGnkxsw7hoP4qisU5LLHRdnxvyR14VReaWr7fiXqGIllk3YV2toDLmYAdUagL3EVLLfRtJd6Xu34tHM2XWzb7m/ZLwueNs3FyCzZ8voLaJfAWtU4qjHbPlp56vzK5OtLZDnr5aLyFcPyZl4Ki9p99r1NYmhDqryK3hq9TrPzHsXJc/SkA7Fv7yKi8et0Scf6e98iQwewI0Oa7Mesi1iLEEAbrUvUxc5rK0rDNLCQpvMr3PJJsHh/OaFCOkgt7bsaolXm+tIujQhHqxPcNtlp9MJhcTib7mSMonfI9gKpzouyMl8JyQ2riPPaDAqf/wCmQdwsntqLmyWVE/s34K8GrB8S0uMkGt53JUdka2W3U16idLrhcKkahI0VEG5UUKB2AaCgBagAoAKACgAoAKACgAoAKACgAoAKACgAoAKACgAoAKACgBptHZcM65Z4Y5V6JEVx4MDQBX8R8HuCOsaSQH/BmkjA+xmKfu127CxGz/B7KPmcfJ2TQxy+1ObPtruZnMqGE3I/aK+a2Em75YD4ZZB7a7nOZRnLsfaKb8Bn64sRE38ZQ+yu5zmQbOuKXz9n4sdiJJ/A5rudBlY3O0GHnYXGL62EnH+ijMjmViR21GN6Tjtw0/8A46MyDKzg8oYP8X/48/8A46MyDKz0behO5Zj2Yaf/AMdGZBlZ2NsX82DFt6uFmP8AoozIMrFExc7eZs/HN24cx+1yK5nR3KxcYTaLeZsyX/Mmgi8fKJozhkHUfJjaz/1WDh9eaSQjuRLHxrmdncqHkXwd457c7tFIxxWHDg+DO5t4VzMzuVD+D4KsKf8AmJ8XiL7w8xRe5Ywvvrl2dJ/ZXIvAYexhwcKsNzFA7ffa7e2uATwoAKACgAoAKACgAoAKACgAoAKACgAoAKACgAoAKACgAoAKACgAoAKACgAoAKACgAoAKACgAoAKACgAoAKACgAoAKACgAoAKACgAoAKACgAoAKACgAoAKACgAoA/9k="/>
          <p:cNvSpPr>
            <a:spLocks noChangeAspect="1" noChangeArrowheads="1"/>
          </p:cNvSpPr>
          <p:nvPr/>
        </p:nvSpPr>
        <p:spPr bwMode="auto">
          <a:xfrm>
            <a:off x="155575" y="-138081"/>
            <a:ext cx="304800" cy="298382"/>
          </a:xfrm>
          <a:prstGeom prst="rect">
            <a:avLst/>
          </a:prstGeom>
          <a:noFill/>
          <a:ln w="9525">
            <a:noFill/>
            <a:miter lim="800000"/>
            <a:headEnd/>
            <a:tailEnd/>
          </a:ln>
        </p:spPr>
        <p:txBody>
          <a:bodyPr/>
          <a:lstStyle/>
          <a:p>
            <a:pPr defTabSz="914400" eaLnBrk="0" fontAlgn="base" hangingPunct="0">
              <a:spcBef>
                <a:spcPct val="0"/>
              </a:spcBef>
              <a:spcAft>
                <a:spcPct val="0"/>
              </a:spcAft>
              <a:buFont typeface="Arial" pitchFamily="34" charset="0"/>
              <a:buNone/>
            </a:pPr>
            <a:endParaRPr lang="zh-CN" altLang="en-US">
              <a:solidFill>
                <a:srgbClr val="000000"/>
              </a:solidFill>
              <a:latin typeface="Arial" charset="0"/>
              <a:ea typeface="宋体" pitchFamily="2" charset="-122"/>
              <a:sym typeface="Gill Sans MT" pitchFamily="34" charset="0"/>
            </a:endParaRPr>
          </a:p>
        </p:txBody>
      </p:sp>
    </p:spTree>
    <p:extLst>
      <p:ext uri="{BB962C8B-B14F-4D97-AF65-F5344CB8AC3E}">
        <p14:creationId xmlns:p14="http://schemas.microsoft.com/office/powerpoint/2010/main" val="2051686633"/>
      </p:ext>
    </p:extLst>
  </p:cSld>
  <p:clrMapOvr>
    <a:masterClrMapping/>
  </p:clrMapOvr>
  <p:transition advTm="965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2" dur="500"/>
                                        <p:tgtEl>
                                          <p:spTgt spid="7171">
                                            <p:txEl>
                                              <p:pRg st="3" end="3"/>
                                            </p:txEl>
                                          </p:spTgt>
                                        </p:tgtEl>
                                      </p:cBhvr>
                                    </p:animEffect>
                                  </p:child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6" dur="500"/>
                                        <p:tgtEl>
                                          <p:spTgt spid="7171">
                                            <p:txEl>
                                              <p:pRg st="4" end="4"/>
                                            </p:txEl>
                                          </p:spTgt>
                                        </p:tgtEl>
                                      </p:cBhvr>
                                    </p:animEffect>
                                  </p:childTnLst>
                                </p:cTn>
                              </p:par>
                            </p:childTnLst>
                          </p:cTn>
                        </p:par>
                        <p:par>
                          <p:cTn id="27" fill="hold">
                            <p:stCondLst>
                              <p:cond delay="1000"/>
                            </p:stCondLst>
                            <p:childTnLst>
                              <p:par>
                                <p:cTn id="28" presetID="3" presetClass="entr" presetSubtype="10" fill="hold" nodeType="afterEffect">
                                  <p:stCondLst>
                                    <p:cond delay="0"/>
                                  </p:stCondLst>
                                  <p:childTnLst>
                                    <p:set>
                                      <p:cBhvr>
                                        <p:cTn id="29" dur="1" fill="hold">
                                          <p:stCondLst>
                                            <p:cond delay="0"/>
                                          </p:stCondLst>
                                        </p:cTn>
                                        <p:tgtEl>
                                          <p:spTgt spid="7171">
                                            <p:txEl>
                                              <p:pRg st="5" end="5"/>
                                            </p:txEl>
                                          </p:spTgt>
                                        </p:tgtEl>
                                        <p:attrNameLst>
                                          <p:attrName>style.visibility</p:attrName>
                                        </p:attrNameLst>
                                      </p:cBhvr>
                                      <p:to>
                                        <p:strVal val="visible"/>
                                      </p:to>
                                    </p:set>
                                    <p:animEffect transition="in" filter="blinds(horizontal)">
                                      <p:cBhvr>
                                        <p:cTn id="30" dur="500"/>
                                        <p:tgtEl>
                                          <p:spTgt spid="7171">
                                            <p:txEl>
                                              <p:pRg st="5" end="5"/>
                                            </p:txEl>
                                          </p:spTgt>
                                        </p:tgtEl>
                                      </p:cBhvr>
                                    </p:animEffect>
                                  </p:childTnLst>
                                </p:cTn>
                              </p:par>
                            </p:childTnLst>
                          </p:cTn>
                        </p:par>
                        <p:par>
                          <p:cTn id="31" fill="hold">
                            <p:stCondLst>
                              <p:cond delay="1500"/>
                            </p:stCondLst>
                            <p:childTnLst>
                              <p:par>
                                <p:cTn id="32" presetID="3" presetClass="entr" presetSubtype="10" fill="hold" nodeType="afterEffect">
                                  <p:stCondLst>
                                    <p:cond delay="0"/>
                                  </p:stCondLst>
                                  <p:childTnLst>
                                    <p:set>
                                      <p:cBhvr>
                                        <p:cTn id="33" dur="1" fill="hold">
                                          <p:stCondLst>
                                            <p:cond delay="0"/>
                                          </p:stCondLst>
                                        </p:cTn>
                                        <p:tgtEl>
                                          <p:spTgt spid="7171">
                                            <p:txEl>
                                              <p:pRg st="6" end="6"/>
                                            </p:txEl>
                                          </p:spTgt>
                                        </p:tgtEl>
                                        <p:attrNameLst>
                                          <p:attrName>style.visibility</p:attrName>
                                        </p:attrNameLst>
                                      </p:cBhvr>
                                      <p:to>
                                        <p:strVal val="visible"/>
                                      </p:to>
                                    </p:set>
                                    <p:animEffect transition="in" filter="blinds(horizontal)">
                                      <p:cBhvr>
                                        <p:cTn id="34"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b21c8701a18b87d6c1feb174070828381f30fd19.jpg"/>
          <p:cNvPicPr>
            <a:picLocks noChangeAspect="1"/>
          </p:cNvPicPr>
          <p:nvPr/>
        </p:nvPicPr>
        <p:blipFill>
          <a:blip r:embed="rId3"/>
          <a:stretch>
            <a:fillRect/>
          </a:stretch>
        </p:blipFill>
        <p:spPr>
          <a:xfrm>
            <a:off x="3428992" y="1500622"/>
            <a:ext cx="1800200" cy="1799783"/>
          </a:xfrm>
          <a:prstGeom prst="rect">
            <a:avLst/>
          </a:prstGeom>
        </p:spPr>
      </p:pic>
      <p:pic>
        <p:nvPicPr>
          <p:cNvPr id="22" name="图片 21" descr="a5c27d1ed21b0ef488b1ecfcddc451da81cb3e32.jpg"/>
          <p:cNvPicPr>
            <a:picLocks noChangeAspect="1"/>
          </p:cNvPicPr>
          <p:nvPr/>
        </p:nvPicPr>
        <p:blipFill>
          <a:blip r:embed="rId4"/>
          <a:stretch>
            <a:fillRect/>
          </a:stretch>
        </p:blipFill>
        <p:spPr>
          <a:xfrm>
            <a:off x="5929322" y="1500622"/>
            <a:ext cx="1800200" cy="1799783"/>
          </a:xfrm>
          <a:prstGeom prst="rect">
            <a:avLst/>
          </a:prstGeom>
        </p:spPr>
      </p:pic>
      <p:pic>
        <p:nvPicPr>
          <p:cNvPr id="24" name="图片 4"/>
          <p:cNvPicPr>
            <a:picLocks noChangeAspect="1"/>
          </p:cNvPicPr>
          <p:nvPr/>
        </p:nvPicPr>
        <p:blipFill>
          <a:blip r:embed="rId5"/>
          <a:srcRect/>
          <a:stretch>
            <a:fillRect/>
          </a:stretch>
        </p:blipFill>
        <p:spPr bwMode="auto">
          <a:xfrm>
            <a:off x="428596" y="2000571"/>
            <a:ext cx="2736304" cy="2508224"/>
          </a:xfrm>
          <a:prstGeom prst="rect">
            <a:avLst/>
          </a:prstGeom>
          <a:noFill/>
          <a:ln w="9525">
            <a:noFill/>
            <a:miter lim="800000"/>
            <a:headEnd/>
            <a:tailEnd/>
          </a:ln>
        </p:spPr>
      </p:pic>
      <p:pic>
        <p:nvPicPr>
          <p:cNvPr id="25" name="图片 5"/>
          <p:cNvPicPr>
            <a:picLocks noChangeAspect="1"/>
          </p:cNvPicPr>
          <p:nvPr/>
        </p:nvPicPr>
        <p:blipFill>
          <a:blip r:embed="rId6"/>
          <a:srcRect/>
          <a:stretch>
            <a:fillRect/>
          </a:stretch>
        </p:blipFill>
        <p:spPr bwMode="auto">
          <a:xfrm>
            <a:off x="6000760" y="3429000"/>
            <a:ext cx="1800200" cy="1799783"/>
          </a:xfrm>
          <a:prstGeom prst="rect">
            <a:avLst/>
          </a:prstGeom>
          <a:noFill/>
          <a:ln w="9525">
            <a:noFill/>
            <a:miter lim="800000"/>
            <a:headEnd/>
            <a:tailEnd/>
          </a:ln>
        </p:spPr>
      </p:pic>
      <p:pic>
        <p:nvPicPr>
          <p:cNvPr id="26" name="图片 6"/>
          <p:cNvPicPr preferRelativeResize="0">
            <a:picLocks noChangeAspect="1"/>
          </p:cNvPicPr>
          <p:nvPr/>
        </p:nvPicPr>
        <p:blipFill>
          <a:blip r:embed="rId7"/>
          <a:srcRect/>
          <a:stretch>
            <a:fillRect/>
          </a:stretch>
        </p:blipFill>
        <p:spPr bwMode="auto">
          <a:xfrm>
            <a:off x="3500430" y="3500423"/>
            <a:ext cx="1901012" cy="1799783"/>
          </a:xfrm>
          <a:prstGeom prst="rect">
            <a:avLst/>
          </a:prstGeom>
          <a:noFill/>
          <a:ln w="9525">
            <a:noFill/>
            <a:miter lim="800000"/>
            <a:headEnd/>
            <a:tailEnd/>
          </a:ln>
        </p:spPr>
      </p:pic>
      <p:pic>
        <p:nvPicPr>
          <p:cNvPr id="27" name="Picture 2" descr="http://iss.amss.cas.cn/images/caslogo.png"/>
          <p:cNvPicPr>
            <a:picLocks noChangeAspect="1" noChangeArrowheads="1"/>
          </p:cNvPicPr>
          <p:nvPr/>
        </p:nvPicPr>
        <p:blipFill>
          <a:blip r:embed="rId8"/>
          <a:srcRect/>
          <a:stretch>
            <a:fillRect/>
          </a:stretch>
        </p:blipFill>
        <p:spPr bwMode="auto">
          <a:xfrm>
            <a:off x="3500430" y="5285958"/>
            <a:ext cx="3913112" cy="1053286"/>
          </a:xfrm>
          <a:prstGeom prst="rect">
            <a:avLst/>
          </a:prstGeom>
          <a:noFill/>
          <a:ln w="9525">
            <a:noFill/>
            <a:miter lim="800000"/>
            <a:headEnd/>
            <a:tailEnd/>
          </a:ln>
        </p:spPr>
      </p:pic>
      <p:sp>
        <p:nvSpPr>
          <p:cNvPr id="12" name="圆角矩形标注 11"/>
          <p:cNvSpPr/>
          <p:nvPr/>
        </p:nvSpPr>
        <p:spPr bwMode="auto">
          <a:xfrm>
            <a:off x="3857620" y="572141"/>
            <a:ext cx="1368152" cy="575931"/>
          </a:xfrm>
          <a:prstGeom prst="wedgeRoundRectCallout">
            <a:avLst>
              <a:gd name="adj1" fmla="val 12467"/>
              <a:gd name="adj2" fmla="val 131494"/>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lnSpc>
                <a:spcPct val="150000"/>
              </a:lnSpc>
              <a:spcBef>
                <a:spcPts val="600"/>
              </a:spcBef>
              <a:spcAft>
                <a:spcPct val="0"/>
              </a:spcAft>
              <a:buClr>
                <a:srgbClr val="727CA3"/>
              </a:buClr>
              <a:buSzPct val="76000"/>
              <a:buFont typeface="Wingdings 3" pitchFamily="18" charset="2"/>
              <a:buNone/>
            </a:pPr>
            <a:r>
              <a:rPr lang="en-US" altLang="zh-CN" sz="2000" b="1" dirty="0" smtClean="0">
                <a:solidFill>
                  <a:srgbClr val="000000"/>
                </a:solidFill>
                <a:latin typeface="Arial" pitchFamily="34" charset="0"/>
                <a:ea typeface="宋体" pitchFamily="2" charset="-122"/>
                <a:sym typeface="宋体" pitchFamily="2" charset="-122"/>
              </a:rPr>
              <a:t>NLP</a:t>
            </a:r>
            <a:endParaRPr lang="zh-CN" altLang="en-US" sz="2000" b="1" dirty="0" smtClean="0">
              <a:solidFill>
                <a:srgbClr val="000000"/>
              </a:solidFill>
              <a:latin typeface="Arial" pitchFamily="34" charset="0"/>
              <a:ea typeface="宋体" pitchFamily="2" charset="-122"/>
              <a:sym typeface="宋体" pitchFamily="2" charset="-122"/>
            </a:endParaRPr>
          </a:p>
        </p:txBody>
      </p:sp>
      <p:sp>
        <p:nvSpPr>
          <p:cNvPr id="13" name="圆角矩形标注 12"/>
          <p:cNvSpPr/>
          <p:nvPr/>
        </p:nvSpPr>
        <p:spPr bwMode="auto">
          <a:xfrm>
            <a:off x="6588224" y="477355"/>
            <a:ext cx="2376264" cy="671285"/>
          </a:xfrm>
          <a:prstGeom prst="wedgeRoundRectCallout">
            <a:avLst>
              <a:gd name="adj1" fmla="val -45627"/>
              <a:gd name="adj2" fmla="val 99880"/>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lnSpc>
                <a:spcPct val="150000"/>
              </a:lnSpc>
              <a:spcBef>
                <a:spcPts val="600"/>
              </a:spcBef>
              <a:spcAft>
                <a:spcPct val="0"/>
              </a:spcAft>
              <a:buClr>
                <a:srgbClr val="727CA3"/>
              </a:buClr>
              <a:buSzPct val="76000"/>
              <a:buFont typeface="Wingdings 3" pitchFamily="18" charset="2"/>
              <a:buNone/>
            </a:pPr>
            <a:r>
              <a:rPr lang="en-US" altLang="zh-CN" sz="2000" b="1" dirty="0" smtClean="0">
                <a:solidFill>
                  <a:srgbClr val="000000"/>
                </a:solidFill>
                <a:latin typeface="Arial" pitchFamily="34" charset="0"/>
                <a:ea typeface="宋体" pitchFamily="2" charset="-122"/>
                <a:sym typeface="宋体" pitchFamily="2" charset="-122"/>
              </a:rPr>
              <a:t>Knowledge Base</a:t>
            </a:r>
            <a:endParaRPr lang="zh-CN" altLang="en-US" sz="2000" b="1" dirty="0" smtClean="0">
              <a:solidFill>
                <a:srgbClr val="000000"/>
              </a:solidFill>
              <a:latin typeface="Arial" pitchFamily="34" charset="0"/>
              <a:ea typeface="宋体" pitchFamily="2" charset="-122"/>
              <a:sym typeface="宋体" pitchFamily="2" charset="-122"/>
            </a:endParaRPr>
          </a:p>
        </p:txBody>
      </p:sp>
      <p:sp>
        <p:nvSpPr>
          <p:cNvPr id="14" name="圆角矩形标注 13"/>
          <p:cNvSpPr/>
          <p:nvPr/>
        </p:nvSpPr>
        <p:spPr bwMode="auto">
          <a:xfrm>
            <a:off x="395536" y="5300775"/>
            <a:ext cx="3176332" cy="699398"/>
          </a:xfrm>
          <a:prstGeom prst="wedgeRoundRectCallout">
            <a:avLst>
              <a:gd name="adj1" fmla="val 186511"/>
              <a:gd name="adj2" fmla="val -74911"/>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lnSpc>
                <a:spcPct val="150000"/>
              </a:lnSpc>
              <a:spcBef>
                <a:spcPts val="600"/>
              </a:spcBef>
              <a:spcAft>
                <a:spcPct val="0"/>
              </a:spcAft>
              <a:buClr>
                <a:srgbClr val="727CA3"/>
              </a:buClr>
              <a:buSzPct val="76000"/>
              <a:buFont typeface="Wingdings 3" pitchFamily="18" charset="2"/>
              <a:buNone/>
            </a:pPr>
            <a:r>
              <a:rPr lang="en-US" altLang="zh-CN" sz="2000" b="1" dirty="0" smtClean="0">
                <a:solidFill>
                  <a:srgbClr val="000000"/>
                </a:solidFill>
                <a:latin typeface="Arial" pitchFamily="34" charset="0"/>
                <a:ea typeface="宋体" pitchFamily="2" charset="-122"/>
                <a:sym typeface="宋体" pitchFamily="2" charset="-122"/>
              </a:rPr>
              <a:t>Rules &amp; Functions </a:t>
            </a:r>
            <a:endParaRPr lang="zh-CN" altLang="en-US" sz="2000" b="1" dirty="0" smtClean="0">
              <a:solidFill>
                <a:srgbClr val="000000"/>
              </a:solidFill>
              <a:latin typeface="Arial" pitchFamily="34" charset="0"/>
              <a:ea typeface="宋体" pitchFamily="2" charset="-122"/>
              <a:sym typeface="宋体" pitchFamily="2" charset="-122"/>
            </a:endParaRPr>
          </a:p>
        </p:txBody>
      </p:sp>
      <p:sp>
        <p:nvSpPr>
          <p:cNvPr id="15" name="圆角矩形标注 14"/>
          <p:cNvSpPr/>
          <p:nvPr/>
        </p:nvSpPr>
        <p:spPr bwMode="auto">
          <a:xfrm>
            <a:off x="395536" y="5300775"/>
            <a:ext cx="3033456" cy="647922"/>
          </a:xfrm>
          <a:prstGeom prst="wedgeRoundRectCallout">
            <a:avLst>
              <a:gd name="adj1" fmla="val -17040"/>
              <a:gd name="adj2" fmla="val -47918"/>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lnSpc>
                <a:spcPct val="150000"/>
              </a:lnSpc>
              <a:spcBef>
                <a:spcPts val="600"/>
              </a:spcBef>
              <a:spcAft>
                <a:spcPct val="0"/>
              </a:spcAft>
              <a:buClr>
                <a:srgbClr val="727CA3"/>
              </a:buClr>
              <a:buSzPct val="76000"/>
              <a:buFont typeface="Wingdings 3" pitchFamily="18" charset="2"/>
              <a:buNone/>
            </a:pPr>
            <a:endParaRPr lang="zh-CN" altLang="en-US" sz="2000" b="1" smtClean="0">
              <a:solidFill>
                <a:srgbClr val="000000"/>
              </a:solidFill>
              <a:latin typeface="Arial" pitchFamily="34" charset="0"/>
              <a:ea typeface="宋体" pitchFamily="2" charset="-122"/>
              <a:sym typeface="宋体" pitchFamily="2" charset="-122"/>
            </a:endParaRPr>
          </a:p>
        </p:txBody>
      </p:sp>
      <p:sp>
        <p:nvSpPr>
          <p:cNvPr id="16" name="圆角矩形标注 15"/>
          <p:cNvSpPr/>
          <p:nvPr/>
        </p:nvSpPr>
        <p:spPr bwMode="auto">
          <a:xfrm>
            <a:off x="107504" y="457905"/>
            <a:ext cx="3250050" cy="671285"/>
          </a:xfrm>
          <a:prstGeom prst="wedgeRoundRectCallout">
            <a:avLst>
              <a:gd name="adj1" fmla="val 20990"/>
              <a:gd name="adj2" fmla="val 187024"/>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lnSpc>
                <a:spcPct val="150000"/>
              </a:lnSpc>
              <a:spcBef>
                <a:spcPts val="600"/>
              </a:spcBef>
              <a:spcAft>
                <a:spcPct val="0"/>
              </a:spcAft>
              <a:buClr>
                <a:srgbClr val="727CA3"/>
              </a:buClr>
              <a:buSzPct val="76000"/>
            </a:pPr>
            <a:r>
              <a:rPr lang="en-US" altLang="zh-CN" sz="2000" b="1" dirty="0" smtClean="0">
                <a:solidFill>
                  <a:srgbClr val="000000"/>
                </a:solidFill>
                <a:latin typeface="Arial" pitchFamily="34" charset="0"/>
                <a:ea typeface="宋体" pitchFamily="2" charset="-122"/>
                <a:sym typeface="宋体" pitchFamily="2" charset="-122"/>
              </a:rPr>
              <a:t>Reasoning Engine &amp; ML</a:t>
            </a:r>
            <a:endParaRPr lang="zh-CN" altLang="en-US" sz="2000" b="1" dirty="0" smtClean="0">
              <a:solidFill>
                <a:srgbClr val="000000"/>
              </a:solidFill>
              <a:latin typeface="Arial" pitchFamily="34" charset="0"/>
              <a:ea typeface="宋体" pitchFamily="2" charset="-122"/>
              <a:sym typeface="宋体" pitchFamily="2" charset="-122"/>
            </a:endParaRPr>
          </a:p>
        </p:txBody>
      </p:sp>
    </p:spTree>
    <p:extLst>
      <p:ext uri="{BB962C8B-B14F-4D97-AF65-F5344CB8AC3E}">
        <p14:creationId xmlns:p14="http://schemas.microsoft.com/office/powerpoint/2010/main" val="1507118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par>
                                <p:cTn id="35" presetID="3" presetClass="entr" presetSubtype="1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par>
                          <p:cTn id="38" fill="hold">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標題 1"/>
          <p:cNvSpPr>
            <a:spLocks noGrp="1"/>
          </p:cNvSpPr>
          <p:nvPr>
            <p:ph type="title"/>
          </p:nvPr>
        </p:nvSpPr>
        <p:spPr>
          <a:xfrm>
            <a:off x="457200" y="228600"/>
            <a:ext cx="8229600" cy="944563"/>
          </a:xfrm>
        </p:spPr>
        <p:txBody>
          <a:bodyPr/>
          <a:lstStyle/>
          <a:p>
            <a:r>
              <a:rPr lang="en-US" altLang="zh-TW" dirty="0" smtClean="0">
                <a:latin typeface="Times New Roman" panose="02020603050405020304" pitchFamily="18" charset="0"/>
                <a:cs typeface="Times New Roman" panose="02020603050405020304" pitchFamily="18" charset="0"/>
              </a:rPr>
              <a:t>System Conceptual Diagram</a:t>
            </a:r>
            <a:endParaRPr lang="zh-TW" altLang="en-US" dirty="0" smtClean="0">
              <a:latin typeface="Times New Roman" panose="02020603050405020304" pitchFamily="18" charset="0"/>
              <a:cs typeface="Times New Roman" panose="02020603050405020304" pitchFamily="18" charset="0"/>
            </a:endParaRPr>
          </a:p>
        </p:txBody>
      </p:sp>
      <p:sp>
        <p:nvSpPr>
          <p:cNvPr id="10243" name="日期版面配置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zh-TW" smtClean="0">
                <a:solidFill>
                  <a:srgbClr val="000000"/>
                </a:solidFill>
              </a:rPr>
              <a:t>2014/11/28,Keh-Yi Su</a:t>
            </a:r>
          </a:p>
        </p:txBody>
      </p:sp>
      <p:sp>
        <p:nvSpPr>
          <p:cNvPr id="1024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DDFD1A7-2210-4152-9694-AA8678E9C8FE}" type="slidenum">
              <a:rPr lang="zh-CN" altLang="en-US" smtClean="0">
                <a:solidFill>
                  <a:srgbClr val="000000"/>
                </a:solidFill>
              </a:rPr>
              <a:pPr/>
              <a:t>16</a:t>
            </a:fld>
            <a:endParaRPr lang="zh-CN" altLang="en-US" smtClean="0">
              <a:solidFill>
                <a:srgbClr val="000000"/>
              </a:solidFill>
            </a:endParaRPr>
          </a:p>
        </p:txBody>
      </p:sp>
      <p:grpSp>
        <p:nvGrpSpPr>
          <p:cNvPr id="10245" name="群組 44"/>
          <p:cNvGrpSpPr>
            <a:grpSpLocks/>
          </p:cNvGrpSpPr>
          <p:nvPr/>
        </p:nvGrpSpPr>
        <p:grpSpPr bwMode="auto">
          <a:xfrm>
            <a:off x="182881" y="1412084"/>
            <a:ext cx="8780960" cy="4594227"/>
            <a:chOff x="182970" y="1452765"/>
            <a:chExt cx="8780782" cy="4594226"/>
          </a:xfrm>
        </p:grpSpPr>
        <p:grpSp>
          <p:nvGrpSpPr>
            <p:cNvPr id="10246" name="Group 46"/>
            <p:cNvGrpSpPr>
              <a:grpSpLocks/>
            </p:cNvGrpSpPr>
            <p:nvPr/>
          </p:nvGrpSpPr>
          <p:grpSpPr bwMode="auto">
            <a:xfrm>
              <a:off x="182970" y="1452765"/>
              <a:ext cx="8780782" cy="4594226"/>
              <a:chOff x="-403120" y="198706"/>
              <a:chExt cx="8212123" cy="3996655"/>
            </a:xfrm>
          </p:grpSpPr>
          <p:grpSp>
            <p:nvGrpSpPr>
              <p:cNvPr id="10249" name="Group 7"/>
              <p:cNvGrpSpPr>
                <a:grpSpLocks/>
              </p:cNvGrpSpPr>
              <p:nvPr/>
            </p:nvGrpSpPr>
            <p:grpSpPr bwMode="auto">
              <a:xfrm>
                <a:off x="-403120" y="198706"/>
                <a:ext cx="7953029" cy="2980229"/>
                <a:chOff x="-403120" y="198706"/>
                <a:chExt cx="7953029" cy="2980229"/>
              </a:xfrm>
            </p:grpSpPr>
            <p:sp>
              <p:nvSpPr>
                <p:cNvPr id="14" name="Direct Access Storage 8"/>
                <p:cNvSpPr/>
                <p:nvPr/>
              </p:nvSpPr>
              <p:spPr>
                <a:xfrm>
                  <a:off x="-403120" y="396191"/>
                  <a:ext cx="1584854" cy="505451"/>
                </a:xfrm>
                <a:prstGeom prst="flowChartMagneticDrum">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14400" eaLnBrk="0" fontAlgn="base" hangingPunct="0">
                    <a:spcBef>
                      <a:spcPct val="0"/>
                    </a:spcBef>
                    <a:defRPr/>
                  </a:pPr>
                  <a:r>
                    <a:rPr lang="en-US" dirty="0">
                      <a:solidFill>
                        <a:srgbClr val="444444"/>
                      </a:solidFill>
                      <a:latin typeface="Times New Roman" panose="02020603050405020304" pitchFamily="18" charset="0"/>
                      <a:cs typeface="Times New Roman" panose="02020603050405020304" pitchFamily="18" charset="0"/>
                    </a:rPr>
                    <a:t>DIKB</a:t>
                  </a:r>
                  <a:endParaRPr lang="zh-TW" altLang="en-US" dirty="0">
                    <a:solidFill>
                      <a:srgbClr val="444444"/>
                    </a:solidFill>
                    <a:latin typeface="Times New Roman" panose="02020603050405020304" pitchFamily="18" charset="0"/>
                    <a:cs typeface="Times New Roman" panose="02020603050405020304" pitchFamily="18" charset="0"/>
                  </a:endParaRPr>
                </a:p>
              </p:txBody>
            </p:sp>
            <p:sp>
              <p:nvSpPr>
                <p:cNvPr id="15" name="Direct Access Storage 9"/>
                <p:cNvSpPr/>
                <p:nvPr/>
              </p:nvSpPr>
              <p:spPr>
                <a:xfrm>
                  <a:off x="-403119" y="1043886"/>
                  <a:ext cx="1584853" cy="506833"/>
                </a:xfrm>
                <a:prstGeom prst="flowChartMagneticDrum">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14400" eaLnBrk="0" fontAlgn="base" hangingPunct="0">
                    <a:spcBef>
                      <a:spcPct val="0"/>
                    </a:spcBef>
                    <a:defRPr/>
                  </a:pPr>
                  <a:r>
                    <a:rPr lang="en-US" dirty="0">
                      <a:solidFill>
                        <a:srgbClr val="444444"/>
                      </a:solidFill>
                      <a:latin typeface="Times New Roman" panose="02020603050405020304" pitchFamily="18" charset="0"/>
                      <a:cs typeface="Times New Roman" panose="02020603050405020304" pitchFamily="18" charset="0"/>
                    </a:rPr>
                    <a:t>DDKB</a:t>
                  </a:r>
                  <a:endParaRPr lang="zh-TW" altLang="en-US" dirty="0">
                    <a:solidFill>
                      <a:srgbClr val="444444"/>
                    </a:solidFill>
                    <a:latin typeface="Times New Roman" panose="02020603050405020304" pitchFamily="18" charset="0"/>
                    <a:cs typeface="Times New Roman" panose="02020603050405020304" pitchFamily="18" charset="0"/>
                  </a:endParaRPr>
                </a:p>
              </p:txBody>
            </p:sp>
            <p:sp>
              <p:nvSpPr>
                <p:cNvPr id="16" name="Rectangle 10"/>
                <p:cNvSpPr>
                  <a:spLocks noChangeAspect="1"/>
                </p:cNvSpPr>
                <p:nvPr/>
              </p:nvSpPr>
              <p:spPr>
                <a:xfrm>
                  <a:off x="1750825" y="347855"/>
                  <a:ext cx="1202575" cy="1202863"/>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14400" eaLnBrk="0" fontAlgn="base" hangingPunct="0">
                    <a:spcBef>
                      <a:spcPct val="0"/>
                    </a:spcBef>
                    <a:defRPr/>
                  </a:pPr>
                  <a:r>
                    <a:rPr lang="en-US" dirty="0">
                      <a:solidFill>
                        <a:srgbClr val="444444"/>
                      </a:solidFill>
                      <a:latin typeface="Times New Roman" panose="02020603050405020304" pitchFamily="18" charset="0"/>
                      <a:cs typeface="Times New Roman" panose="02020603050405020304" pitchFamily="18" charset="0"/>
                    </a:rPr>
                    <a:t>KB</a:t>
                  </a:r>
                  <a:r>
                    <a:rPr lang="en-US" sz="1200" dirty="0">
                      <a:solidFill>
                        <a:srgbClr val="444444"/>
                      </a:solidFill>
                      <a:cs typeface="Times New Roman" panose="02020603050405020304" pitchFamily="18" charset="0"/>
                    </a:rPr>
                    <a:t> </a:t>
                  </a:r>
                  <a:r>
                    <a:rPr lang="en-US" dirty="0">
                      <a:solidFill>
                        <a:srgbClr val="444444"/>
                      </a:solidFill>
                      <a:latin typeface="Times New Roman" panose="02020603050405020304" pitchFamily="18" charset="0"/>
                      <a:cs typeface="Times New Roman" panose="02020603050405020304" pitchFamily="18" charset="0"/>
                    </a:rPr>
                    <a:t>Constructor</a:t>
                  </a:r>
                  <a:endParaRPr lang="zh-TW" altLang="en-US" dirty="0">
                    <a:solidFill>
                      <a:srgbClr val="444444"/>
                    </a:solidFill>
                    <a:latin typeface="Times New Roman" panose="02020603050405020304" pitchFamily="18" charset="0"/>
                    <a:cs typeface="Times New Roman" panose="02020603050405020304" pitchFamily="18" charset="0"/>
                  </a:endParaRPr>
                </a:p>
              </p:txBody>
            </p:sp>
            <p:sp>
              <p:nvSpPr>
                <p:cNvPr id="17" name="Document 11"/>
                <p:cNvSpPr/>
                <p:nvPr/>
              </p:nvSpPr>
              <p:spPr>
                <a:xfrm>
                  <a:off x="4344528" y="198706"/>
                  <a:ext cx="917520" cy="702936"/>
                </a:xfrm>
                <a:prstGeom prst="flowChartDocumen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lstStyle/>
                <a:p>
                  <a:pPr defTabSz="914400" eaLnBrk="0" fontAlgn="base" hangingPunct="0">
                    <a:spcBef>
                      <a:spcPct val="0"/>
                    </a:spcBef>
                    <a:spcAft>
                      <a:spcPct val="0"/>
                    </a:spcAft>
                    <a:defRPr/>
                  </a:pPr>
                  <a:endParaRPr lang="zh-TW" altLang="en-US">
                    <a:solidFill>
                      <a:srgbClr val="000000"/>
                    </a:solidFill>
                    <a:ea typeface="MS PGothic" panose="020B0600070205080204" pitchFamily="34" charset="-128"/>
                  </a:endParaRPr>
                </a:p>
              </p:txBody>
            </p:sp>
            <p:sp>
              <p:nvSpPr>
                <p:cNvPr id="18" name="Data 12"/>
                <p:cNvSpPr/>
                <p:nvPr/>
              </p:nvSpPr>
              <p:spPr>
                <a:xfrm>
                  <a:off x="971379" y="2394518"/>
                  <a:ext cx="2265592" cy="719509"/>
                </a:xfrm>
                <a:prstGeom prst="flowChartInputOutpu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14400" eaLnBrk="0" fontAlgn="base" hangingPunct="0">
                    <a:spcBef>
                      <a:spcPct val="0"/>
                    </a:spcBef>
                    <a:defRPr/>
                  </a:pPr>
                  <a:r>
                    <a:rPr lang="en-US" dirty="0">
                      <a:solidFill>
                        <a:srgbClr val="444444"/>
                      </a:solidFill>
                      <a:latin typeface="Times New Roman" panose="02020603050405020304" pitchFamily="18" charset="0"/>
                      <a:cs typeface="Times New Roman" panose="02020603050405020304" pitchFamily="18" charset="0"/>
                    </a:rPr>
                    <a:t>Constructed</a:t>
                  </a:r>
                  <a:r>
                    <a:rPr lang="en-US" sz="1200" dirty="0">
                      <a:solidFill>
                        <a:srgbClr val="444444"/>
                      </a:solidFill>
                      <a:cs typeface="Times New Roman" panose="02020603050405020304" pitchFamily="18" charset="0"/>
                    </a:rPr>
                    <a:t> </a:t>
                  </a:r>
                  <a:r>
                    <a:rPr lang="en-US" dirty="0">
                      <a:solidFill>
                        <a:srgbClr val="444444"/>
                      </a:solidFill>
                      <a:latin typeface="Times New Roman" panose="02020603050405020304" pitchFamily="18" charset="0"/>
                      <a:cs typeface="Times New Roman" panose="02020603050405020304" pitchFamily="18" charset="0"/>
                    </a:rPr>
                    <a:t>KB</a:t>
                  </a:r>
                  <a:endParaRPr lang="zh-TW" altLang="en-US" dirty="0">
                    <a:solidFill>
                      <a:srgbClr val="444444"/>
                    </a:solidFill>
                    <a:latin typeface="Times New Roman" panose="02020603050405020304" pitchFamily="18" charset="0"/>
                    <a:cs typeface="Times New Roman" panose="02020603050405020304" pitchFamily="18" charset="0"/>
                  </a:endParaRPr>
                </a:p>
              </p:txBody>
            </p:sp>
            <p:sp>
              <p:nvSpPr>
                <p:cNvPr id="19" name="Process 13"/>
                <p:cNvSpPr/>
                <p:nvPr/>
              </p:nvSpPr>
              <p:spPr>
                <a:xfrm>
                  <a:off x="5967261" y="2391756"/>
                  <a:ext cx="1451998" cy="693269"/>
                </a:xfrm>
                <a:prstGeom prst="flowChartProcess">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14400" eaLnBrk="0" fontAlgn="base" hangingPunct="0">
                    <a:spcBef>
                      <a:spcPct val="0"/>
                    </a:spcBef>
                    <a:defRPr/>
                  </a:pPr>
                  <a:r>
                    <a:rPr lang="en-US" dirty="0">
                      <a:solidFill>
                        <a:srgbClr val="444444"/>
                      </a:solidFill>
                      <a:latin typeface="Times New Roman" panose="02020603050405020304" pitchFamily="18" charset="0"/>
                      <a:cs typeface="Times New Roman" panose="02020603050405020304" pitchFamily="18" charset="0"/>
                    </a:rPr>
                    <a:t>Dialogue</a:t>
                  </a:r>
                  <a:r>
                    <a:rPr lang="en-US" sz="1200" dirty="0">
                      <a:solidFill>
                        <a:srgbClr val="444444"/>
                      </a:solidFill>
                      <a:cs typeface="Times New Roman" panose="02020603050405020304" pitchFamily="18" charset="0"/>
                    </a:rPr>
                    <a:t> </a:t>
                  </a:r>
                  <a:r>
                    <a:rPr lang="en-US" dirty="0">
                      <a:solidFill>
                        <a:srgbClr val="444444"/>
                      </a:solidFill>
                      <a:latin typeface="Times New Roman" panose="02020603050405020304" pitchFamily="18" charset="0"/>
                      <a:cs typeface="Times New Roman" panose="02020603050405020304" pitchFamily="18" charset="0"/>
                    </a:rPr>
                    <a:t>Manager</a:t>
                  </a:r>
                  <a:endParaRPr lang="zh-TW" altLang="en-US" dirty="0">
                    <a:solidFill>
                      <a:srgbClr val="444444"/>
                    </a:solidFill>
                    <a:latin typeface="Times New Roman" panose="02020603050405020304" pitchFamily="18" charset="0"/>
                    <a:cs typeface="Times New Roman" panose="02020603050405020304" pitchFamily="18" charset="0"/>
                  </a:endParaRPr>
                </a:p>
              </p:txBody>
            </p:sp>
            <p:sp>
              <p:nvSpPr>
                <p:cNvPr id="20" name="Connector 14"/>
                <p:cNvSpPr/>
                <p:nvPr/>
              </p:nvSpPr>
              <p:spPr>
                <a:xfrm>
                  <a:off x="6207776" y="198706"/>
                  <a:ext cx="1342133" cy="842418"/>
                </a:xfrm>
                <a:prstGeom prst="flowChartConnector">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14400" eaLnBrk="0" fontAlgn="base" hangingPunct="0">
                    <a:spcBef>
                      <a:spcPct val="0"/>
                    </a:spcBef>
                    <a:defRPr/>
                  </a:pPr>
                  <a:r>
                    <a:rPr lang="en-US" dirty="0">
                      <a:solidFill>
                        <a:srgbClr val="444444"/>
                      </a:solidFill>
                      <a:latin typeface="Times New Roman" panose="02020603050405020304" pitchFamily="18" charset="0"/>
                      <a:cs typeface="Times New Roman" panose="02020603050405020304" pitchFamily="18" charset="0"/>
                    </a:rPr>
                    <a:t>User</a:t>
                  </a:r>
                  <a:endParaRPr lang="zh-TW" altLang="en-US" dirty="0">
                    <a:solidFill>
                      <a:srgbClr val="444444"/>
                    </a:solidFill>
                    <a:latin typeface="Times New Roman" panose="02020603050405020304" pitchFamily="18" charset="0"/>
                    <a:cs typeface="Times New Roman" panose="02020603050405020304" pitchFamily="18" charset="0"/>
                  </a:endParaRPr>
                </a:p>
              </p:txBody>
            </p:sp>
            <p:sp>
              <p:nvSpPr>
                <p:cNvPr id="21" name="Process 15"/>
                <p:cNvSpPr/>
                <p:nvPr/>
              </p:nvSpPr>
              <p:spPr>
                <a:xfrm>
                  <a:off x="3732848" y="2375184"/>
                  <a:ext cx="1529200" cy="709841"/>
                </a:xfrm>
                <a:prstGeom prst="flowChartProcess">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14400" eaLnBrk="0" fontAlgn="base" hangingPunct="0">
                    <a:spcBef>
                      <a:spcPct val="0"/>
                    </a:spcBef>
                    <a:defRPr/>
                  </a:pPr>
                  <a:r>
                    <a:rPr lang="en-US" dirty="0">
                      <a:solidFill>
                        <a:srgbClr val="444444"/>
                      </a:solidFill>
                      <a:latin typeface="Times New Roman" panose="02020603050405020304" pitchFamily="18" charset="0"/>
                      <a:cs typeface="Times New Roman" panose="02020603050405020304" pitchFamily="18" charset="0"/>
                    </a:rPr>
                    <a:t>Inference</a:t>
                  </a:r>
                  <a:r>
                    <a:rPr lang="en-US" sz="1200" dirty="0">
                      <a:solidFill>
                        <a:srgbClr val="444444"/>
                      </a:solidFill>
                      <a:cs typeface="Times New Roman" panose="02020603050405020304" pitchFamily="18" charset="0"/>
                    </a:rPr>
                    <a:t> </a:t>
                  </a:r>
                  <a:r>
                    <a:rPr lang="en-US" dirty="0">
                      <a:solidFill>
                        <a:srgbClr val="444444"/>
                      </a:solidFill>
                      <a:latin typeface="Times New Roman" panose="02020603050405020304" pitchFamily="18" charset="0"/>
                      <a:cs typeface="Times New Roman" panose="02020603050405020304" pitchFamily="18" charset="0"/>
                    </a:rPr>
                    <a:t>Engine</a:t>
                  </a:r>
                  <a:endParaRPr lang="zh-TW" altLang="en-US" dirty="0">
                    <a:solidFill>
                      <a:srgbClr val="444444"/>
                    </a:solidFill>
                    <a:latin typeface="Times New Roman" panose="02020603050405020304" pitchFamily="18" charset="0"/>
                    <a:cs typeface="Times New Roman" panose="02020603050405020304" pitchFamily="18" charset="0"/>
                  </a:endParaRPr>
                </a:p>
              </p:txBody>
            </p:sp>
            <p:sp>
              <p:nvSpPr>
                <p:cNvPr id="10261" name="TextBox 16"/>
                <p:cNvSpPr txBox="1">
                  <a:spLocks noChangeArrowheads="1"/>
                </p:cNvSpPr>
                <p:nvPr/>
              </p:nvSpPr>
              <p:spPr bwMode="auto">
                <a:xfrm>
                  <a:off x="3475942" y="935224"/>
                  <a:ext cx="1752678" cy="39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0" fontAlgn="base" hangingPunct="0">
                    <a:spcBef>
                      <a:spcPct val="0"/>
                    </a:spcBef>
                    <a:spcAft>
                      <a:spcPct val="0"/>
                    </a:spcAft>
                  </a:pPr>
                  <a:r>
                    <a:rPr lang="en-US"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rPr>
                    <a:t>Query-Sentence</a:t>
                  </a:r>
                  <a:endParaRPr lang="zh-TW"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nvGrpSpPr>
                <p:cNvPr id="10262" name="Group 17"/>
                <p:cNvGrpSpPr>
                  <a:grpSpLocks/>
                </p:cNvGrpSpPr>
                <p:nvPr/>
              </p:nvGrpSpPr>
              <p:grpSpPr bwMode="auto">
                <a:xfrm>
                  <a:off x="3275579" y="1404614"/>
                  <a:ext cx="2095452" cy="777238"/>
                  <a:chOff x="3275579" y="1399224"/>
                  <a:chExt cx="2095452" cy="936720"/>
                </a:xfrm>
              </p:grpSpPr>
              <p:sp>
                <p:nvSpPr>
                  <p:cNvPr id="10281" name="TextBox 36"/>
                  <p:cNvSpPr txBox="1">
                    <a:spLocks noChangeArrowheads="1"/>
                  </p:cNvSpPr>
                  <p:nvPr/>
                </p:nvSpPr>
                <p:spPr bwMode="auto">
                  <a:xfrm>
                    <a:off x="3275579" y="1511247"/>
                    <a:ext cx="2095452" cy="59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pPr>
                    <a:r>
                      <a:rPr lang="en-US"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rPr>
                      <a:t>QLF</a:t>
                    </a:r>
                    <a:r>
                      <a:rPr lang="en-US" altLang="zh-TW" sz="1400" dirty="0" smtClean="0">
                        <a:solidFill>
                          <a:srgbClr val="444444"/>
                        </a:solidFill>
                        <a:latin typeface="Calibri" panose="020F0502020204030204" pitchFamily="34" charset="0"/>
                        <a:ea typeface="新細明體" panose="02020500000000000000" pitchFamily="18" charset="-120"/>
                        <a:cs typeface="Times New Roman" panose="02020603050405020304" pitchFamily="18" charset="0"/>
                      </a:rPr>
                      <a:t> </a:t>
                    </a:r>
                  </a:p>
                  <a:p>
                    <a:pPr algn="ctr" defTabSz="914400" eaLnBrk="0" fontAlgn="base" hangingPunct="0">
                      <a:spcBef>
                        <a:spcPct val="0"/>
                      </a:spcBef>
                      <a:spcAft>
                        <a:spcPct val="0"/>
                      </a:spcAft>
                    </a:pPr>
                    <a:r>
                      <a:rPr lang="en-US"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rPr>
                      <a:t>Query</a:t>
                    </a:r>
                    <a:r>
                      <a:rPr lang="en-US" altLang="zh-TW" sz="1400" dirty="0" smtClean="0">
                        <a:solidFill>
                          <a:srgbClr val="444444"/>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rPr>
                      <a:t>Logic</a:t>
                    </a:r>
                    <a:r>
                      <a:rPr lang="en-US" altLang="zh-TW" sz="1400" dirty="0" smtClean="0">
                        <a:solidFill>
                          <a:srgbClr val="444444"/>
                        </a:solidFill>
                        <a:latin typeface="Calibri" panose="020F0502020204030204" pitchFamily="34" charset="0"/>
                        <a:ea typeface="新細明體" panose="02020500000000000000" pitchFamily="18" charset="-120"/>
                        <a:cs typeface="Times New Roman" panose="02020603050405020304" pitchFamily="18" charset="0"/>
                      </a:rPr>
                      <a:t> </a:t>
                    </a:r>
                    <a:r>
                      <a:rPr lang="en-US"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rPr>
                      <a:t>Form</a:t>
                    </a:r>
                    <a:endParaRPr lang="zh-TW"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0282" name="TextBox 37"/>
                  <p:cNvSpPr txBox="1">
                    <a:spLocks noChangeArrowheads="1"/>
                  </p:cNvSpPr>
                  <p:nvPr/>
                </p:nvSpPr>
                <p:spPr bwMode="auto">
                  <a:xfrm>
                    <a:off x="4038776" y="1399224"/>
                    <a:ext cx="611504" cy="93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pPr>
                    <a:r>
                      <a:rPr lang="en-US"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10263" name="TextBox 18"/>
                <p:cNvSpPr txBox="1">
                  <a:spLocks noChangeArrowheads="1"/>
                </p:cNvSpPr>
                <p:nvPr/>
              </p:nvSpPr>
              <p:spPr bwMode="auto">
                <a:xfrm>
                  <a:off x="5232684" y="2858894"/>
                  <a:ext cx="746125" cy="32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pPr>
                  <a:r>
                    <a:rPr lang="en-US"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rPr>
                    <a:t>QLF</a:t>
                  </a:r>
                  <a:endParaRPr lang="zh-TW"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0264" name="TextBox 19"/>
                <p:cNvSpPr txBox="1">
                  <a:spLocks noChangeArrowheads="1"/>
                </p:cNvSpPr>
                <p:nvPr/>
              </p:nvSpPr>
              <p:spPr bwMode="auto">
                <a:xfrm>
                  <a:off x="4522995" y="380954"/>
                  <a:ext cx="560706" cy="33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pPr>
                  <a:r>
                    <a:rPr lang="en-US" altLang="zh-TW" dirty="0">
                      <a:solidFill>
                        <a:srgbClr val="444444"/>
                      </a:solidFill>
                      <a:latin typeface="Times New Roman" panose="02020603050405020304" pitchFamily="18" charset="0"/>
                      <a:ea typeface="新細明體"/>
                      <a:cs typeface="Times New Roman" panose="02020603050405020304" pitchFamily="18" charset="0"/>
                    </a:rPr>
                    <a:t>Text</a:t>
                  </a:r>
                  <a:endParaRPr lang="zh-TW" altLang="zh-TW" dirty="0">
                    <a:solidFill>
                      <a:srgbClr val="444444"/>
                    </a:solidFill>
                    <a:latin typeface="Times New Roman" panose="02020603050405020304" pitchFamily="18" charset="0"/>
                    <a:ea typeface="新細明體"/>
                    <a:cs typeface="Times New Roman" panose="02020603050405020304" pitchFamily="18" charset="0"/>
                  </a:endParaRPr>
                </a:p>
              </p:txBody>
            </p:sp>
            <p:cxnSp>
              <p:nvCxnSpPr>
                <p:cNvPr id="26" name="Straight Arrow Connector 20"/>
                <p:cNvCxnSpPr/>
                <p:nvPr/>
              </p:nvCxnSpPr>
              <p:spPr>
                <a:xfrm>
                  <a:off x="1257028" y="638224"/>
                  <a:ext cx="436490" cy="0"/>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7" name="Straight Arrow Connector 21"/>
                <p:cNvCxnSpPr/>
                <p:nvPr/>
              </p:nvCxnSpPr>
              <p:spPr>
                <a:xfrm>
                  <a:off x="1257028" y="1286945"/>
                  <a:ext cx="436490" cy="0"/>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8" name="Straight Arrow Connector 22"/>
                <p:cNvCxnSpPr/>
                <p:nvPr/>
              </p:nvCxnSpPr>
              <p:spPr>
                <a:xfrm flipH="1">
                  <a:off x="3000909" y="653060"/>
                  <a:ext cx="1264931" cy="6905"/>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9" name="Straight Arrow Connector 23"/>
                <p:cNvCxnSpPr/>
                <p:nvPr/>
              </p:nvCxnSpPr>
              <p:spPr>
                <a:xfrm flipV="1">
                  <a:off x="7061457" y="1114319"/>
                  <a:ext cx="0" cy="1248437"/>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0" name="Straight Arrow Connector 24"/>
                <p:cNvCxnSpPr/>
                <p:nvPr/>
              </p:nvCxnSpPr>
              <p:spPr>
                <a:xfrm>
                  <a:off x="6758586" y="1114319"/>
                  <a:ext cx="0" cy="1248437"/>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1" name="Straight Arrow Connector 25"/>
                <p:cNvCxnSpPr/>
                <p:nvPr/>
              </p:nvCxnSpPr>
              <p:spPr>
                <a:xfrm flipH="1">
                  <a:off x="5342220" y="2858539"/>
                  <a:ext cx="527054" cy="0"/>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2" name="Straight Arrow Connector 26"/>
                <p:cNvCxnSpPr/>
                <p:nvPr/>
              </p:nvCxnSpPr>
              <p:spPr>
                <a:xfrm>
                  <a:off x="5342220" y="2569907"/>
                  <a:ext cx="543386" cy="0"/>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3" name="Straight Arrow Connector 27"/>
                <p:cNvCxnSpPr/>
                <p:nvPr/>
              </p:nvCxnSpPr>
              <p:spPr>
                <a:xfrm flipV="1">
                  <a:off x="3115229" y="2720437"/>
                  <a:ext cx="590895" cy="1381"/>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grpSp>
              <p:nvGrpSpPr>
                <p:cNvPr id="10273" name="Group 28"/>
                <p:cNvGrpSpPr>
                  <a:grpSpLocks/>
                </p:cNvGrpSpPr>
                <p:nvPr/>
              </p:nvGrpSpPr>
              <p:grpSpPr bwMode="auto">
                <a:xfrm>
                  <a:off x="3004484" y="1186198"/>
                  <a:ext cx="3466098" cy="1111638"/>
                  <a:chOff x="3004484" y="1186198"/>
                  <a:chExt cx="3466098" cy="1111638"/>
                </a:xfrm>
              </p:grpSpPr>
              <p:sp>
                <p:nvSpPr>
                  <p:cNvPr id="40" name="Bent Arrow 34"/>
                  <p:cNvSpPr/>
                  <p:nvPr/>
                </p:nvSpPr>
                <p:spPr>
                  <a:xfrm rot="5400000">
                    <a:off x="4239748" y="67032"/>
                    <a:ext cx="1104811" cy="3356819"/>
                  </a:xfrm>
                  <a:prstGeom prst="bentArrow">
                    <a:avLst>
                      <a:gd name="adj1" fmla="val 25000"/>
                      <a:gd name="adj2" fmla="val 537"/>
                      <a:gd name="adj3" fmla="val 6943"/>
                      <a:gd name="adj4" fmla="val 43750"/>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txBody>
                  <a:bodyPr anchor="ctr"/>
                  <a:lstStyle/>
                  <a:p>
                    <a:pPr defTabSz="914400" eaLnBrk="0" fontAlgn="base" hangingPunct="0">
                      <a:spcBef>
                        <a:spcPct val="0"/>
                      </a:spcBef>
                      <a:spcAft>
                        <a:spcPct val="0"/>
                      </a:spcAft>
                      <a:defRPr/>
                    </a:pPr>
                    <a:endParaRPr lang="zh-TW" altLang="en-US">
                      <a:solidFill>
                        <a:srgbClr val="000000"/>
                      </a:solidFill>
                      <a:ea typeface="MS PGothic" panose="020B0600070205080204" pitchFamily="34" charset="-128"/>
                    </a:endParaRPr>
                  </a:p>
                </p:txBody>
              </p:sp>
              <p:cxnSp>
                <p:nvCxnSpPr>
                  <p:cNvPr id="41" name="Straight Arrow Connector 35"/>
                  <p:cNvCxnSpPr>
                    <a:stCxn id="40" idx="2"/>
                  </p:cNvCxnSpPr>
                  <p:nvPr/>
                </p:nvCxnSpPr>
                <p:spPr>
                  <a:xfrm flipH="1" flipV="1">
                    <a:off x="3003879" y="1186131"/>
                    <a:ext cx="109865" cy="13810"/>
                  </a:xfrm>
                  <a:prstGeom prst="straightConnector1">
                    <a:avLst/>
                  </a:prstGeom>
                  <a:noFill/>
                  <a:ln w="28575" cap="flat" cmpd="sng" algn="ctr">
                    <a:solidFill>
                      <a:srgbClr val="4F81BD"/>
                    </a:solidFill>
                    <a:prstDash val="solid"/>
                    <a:tailEnd type="arrow"/>
                  </a:ln>
                  <a:effectLst>
                    <a:outerShdw blurRad="40000" dist="20000" dir="5400000" rotWithShape="0">
                      <a:srgbClr val="000000">
                        <a:alpha val="38000"/>
                      </a:srgbClr>
                    </a:outerShdw>
                  </a:effectLst>
                </p:spPr>
              </p:cxnSp>
            </p:grpSp>
            <p:grpSp>
              <p:nvGrpSpPr>
                <p:cNvPr id="10274" name="Group 29"/>
                <p:cNvGrpSpPr>
                  <a:grpSpLocks/>
                </p:cNvGrpSpPr>
                <p:nvPr/>
              </p:nvGrpSpPr>
              <p:grpSpPr bwMode="auto">
                <a:xfrm>
                  <a:off x="3072680" y="1406228"/>
                  <a:ext cx="3194257" cy="944248"/>
                  <a:chOff x="3072680" y="1406228"/>
                  <a:chExt cx="3194257" cy="944248"/>
                </a:xfrm>
              </p:grpSpPr>
              <p:sp>
                <p:nvSpPr>
                  <p:cNvPr id="38" name="Bent Arrow 32"/>
                  <p:cNvSpPr/>
                  <p:nvPr/>
                </p:nvSpPr>
                <p:spPr>
                  <a:xfrm rot="5400000">
                    <a:off x="4264340" y="213546"/>
                    <a:ext cx="810655" cy="3194989"/>
                  </a:xfrm>
                  <a:prstGeom prst="bentArrow">
                    <a:avLst>
                      <a:gd name="adj1" fmla="val 25000"/>
                      <a:gd name="adj2" fmla="val 760"/>
                      <a:gd name="adj3" fmla="val 6943"/>
                      <a:gd name="adj4" fmla="val 45270"/>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txBody>
                  <a:bodyPr anchor="ctr"/>
                  <a:lstStyle/>
                  <a:p>
                    <a:pPr defTabSz="914400" eaLnBrk="0" fontAlgn="base" hangingPunct="0">
                      <a:spcBef>
                        <a:spcPct val="0"/>
                      </a:spcBef>
                      <a:spcAft>
                        <a:spcPct val="0"/>
                      </a:spcAft>
                      <a:defRPr/>
                    </a:pPr>
                    <a:endParaRPr lang="zh-TW" altLang="en-US">
                      <a:solidFill>
                        <a:srgbClr val="000000"/>
                      </a:solidFill>
                      <a:ea typeface="MS PGothic" panose="020B0600070205080204" pitchFamily="34" charset="-128"/>
                    </a:endParaRPr>
                  </a:p>
                </p:txBody>
              </p:sp>
              <p:cxnSp>
                <p:nvCxnSpPr>
                  <p:cNvPr id="39" name="Straight Arrow Connector 33"/>
                  <p:cNvCxnSpPr/>
                  <p:nvPr/>
                </p:nvCxnSpPr>
                <p:spPr>
                  <a:xfrm>
                    <a:off x="6267162" y="2202557"/>
                    <a:ext cx="0" cy="147768"/>
                  </a:xfrm>
                  <a:prstGeom prst="straightConnector1">
                    <a:avLst/>
                  </a:prstGeom>
                  <a:noFill/>
                  <a:ln w="28575" cap="flat" cmpd="sng" algn="ctr">
                    <a:solidFill>
                      <a:srgbClr val="4F81BD"/>
                    </a:solidFill>
                    <a:prstDash val="solid"/>
                    <a:tailEnd type="arrow"/>
                  </a:ln>
                  <a:effectLst>
                    <a:outerShdw blurRad="40000" dist="20000" dir="5400000" rotWithShape="0">
                      <a:srgbClr val="000000">
                        <a:alpha val="38000"/>
                      </a:srgbClr>
                    </a:outerShdw>
                  </a:effectLst>
                </p:spPr>
              </p:cxnSp>
            </p:grpSp>
            <p:cxnSp>
              <p:nvCxnSpPr>
                <p:cNvPr id="36" name="Straight Arrow Connector 30"/>
                <p:cNvCxnSpPr/>
                <p:nvPr/>
              </p:nvCxnSpPr>
              <p:spPr>
                <a:xfrm flipV="1">
                  <a:off x="2119021" y="1593530"/>
                  <a:ext cx="0" cy="704317"/>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7" name="Straight Arrow Connector 31"/>
                <p:cNvCxnSpPr/>
                <p:nvPr/>
              </p:nvCxnSpPr>
              <p:spPr>
                <a:xfrm>
                  <a:off x="2472370" y="1639104"/>
                  <a:ext cx="0" cy="658743"/>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grpSp>
          <p:sp>
            <p:nvSpPr>
              <p:cNvPr id="11" name="Parallelogram 39"/>
              <p:cNvSpPr/>
              <p:nvPr/>
            </p:nvSpPr>
            <p:spPr>
              <a:xfrm>
                <a:off x="5577516" y="3575285"/>
                <a:ext cx="2231487" cy="620076"/>
              </a:xfrm>
              <a:prstGeom prst="parallelogram">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defTabSz="914400" eaLnBrk="0" fontAlgn="base" hangingPunct="0">
                  <a:spcBef>
                    <a:spcPct val="0"/>
                  </a:spcBef>
                  <a:defRPr/>
                </a:pPr>
                <a:r>
                  <a:rPr lang="en-US" altLang="zh-TW" dirty="0" smtClean="0">
                    <a:solidFill>
                      <a:srgbClr val="444444"/>
                    </a:solidFill>
                    <a:latin typeface="Times New Roman" panose="02020603050405020304" pitchFamily="18" charset="0"/>
                    <a:cs typeface="Times New Roman" panose="02020603050405020304" pitchFamily="18" charset="0"/>
                  </a:rPr>
                  <a:t>Dialogue History</a:t>
                </a:r>
                <a:endParaRPr lang="zh-TW" altLang="en-US" dirty="0">
                  <a:solidFill>
                    <a:srgbClr val="444444"/>
                  </a:solidFill>
                  <a:latin typeface="Times New Roman" panose="02020603050405020304" pitchFamily="18" charset="0"/>
                  <a:cs typeface="Times New Roman" panose="02020603050405020304" pitchFamily="18" charset="0"/>
                </a:endParaRPr>
              </a:p>
            </p:txBody>
          </p:sp>
          <p:cxnSp>
            <p:nvCxnSpPr>
              <p:cNvPr id="12" name="Straight Arrow Connector 42"/>
              <p:cNvCxnSpPr/>
              <p:nvPr/>
            </p:nvCxnSpPr>
            <p:spPr>
              <a:xfrm flipH="1" flipV="1">
                <a:off x="6470561" y="3112645"/>
                <a:ext cx="0" cy="435020"/>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 name="Straight Arrow Connector 44"/>
              <p:cNvCxnSpPr/>
              <p:nvPr/>
            </p:nvCxnSpPr>
            <p:spPr>
              <a:xfrm>
                <a:off x="6872904" y="3125074"/>
                <a:ext cx="0" cy="433638"/>
              </a:xfrm>
              <a:prstGeom prst="straightConnector1">
                <a:avLst/>
              </a:prstGeom>
              <a:noFill/>
              <a:ln w="19050" cap="flat" cmpd="sng" algn="ctr">
                <a:solidFill>
                  <a:srgbClr val="4F81BD"/>
                </a:solidFill>
                <a:prstDash val="solid"/>
                <a:tailEnd type="arrow"/>
              </a:ln>
              <a:effectLst>
                <a:outerShdw blurRad="40000" dist="20000" dir="5400000" rotWithShape="0">
                  <a:srgbClr val="000000">
                    <a:alpha val="38000"/>
                  </a:srgbClr>
                </a:outerShdw>
              </a:effectLst>
            </p:spPr>
          </p:cxnSp>
        </p:grpSp>
        <p:sp>
          <p:nvSpPr>
            <p:cNvPr id="10247" name="TextBox 18"/>
            <p:cNvSpPr txBox="1">
              <a:spLocks noChangeArrowheads="1"/>
            </p:cNvSpPr>
            <p:nvPr/>
          </p:nvSpPr>
          <p:spPr bwMode="auto">
            <a:xfrm>
              <a:off x="6104457" y="3871919"/>
              <a:ext cx="975575" cy="54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pPr>
              <a:r>
                <a:rPr lang="en-US"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rPr>
                <a:t>ANS</a:t>
              </a:r>
              <a:endParaRPr lang="zh-TW" altLang="zh-TW" sz="1400" dirty="0" smtClean="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0248" name="TextBox 18"/>
            <p:cNvSpPr txBox="1">
              <a:spLocks noChangeArrowheads="1"/>
            </p:cNvSpPr>
            <p:nvPr/>
          </p:nvSpPr>
          <p:spPr bwMode="auto">
            <a:xfrm>
              <a:off x="3742170" y="4339820"/>
              <a:ext cx="975575" cy="54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pPr>
              <a:r>
                <a:rPr lang="en-US" altLang="zh-TW" sz="1400" dirty="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rPr>
                <a:t>ALF</a:t>
              </a:r>
              <a:endParaRPr lang="zh-TW" altLang="zh-TW" sz="1400" dirty="0">
                <a:solidFill>
                  <a:srgbClr val="444444"/>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spTree>
    <p:extLst>
      <p:ext uri="{BB962C8B-B14F-4D97-AF65-F5344CB8AC3E}">
        <p14:creationId xmlns:p14="http://schemas.microsoft.com/office/powerpoint/2010/main" val="978316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a:r>
              <a:rPr lang="en-US" smtClean="0"/>
              <a:t>Keh-Yih Su, July 22, 2014 </a:t>
            </a:r>
            <a:endParaRPr lang="en-US" dirty="0"/>
          </a:p>
        </p:txBody>
      </p:sp>
      <p:sp>
        <p:nvSpPr>
          <p:cNvPr id="3" name="Slide Number Placeholder 2"/>
          <p:cNvSpPr>
            <a:spLocks noGrp="1"/>
          </p:cNvSpPr>
          <p:nvPr>
            <p:ph type="sldNum" sz="quarter" idx="12"/>
          </p:nvPr>
        </p:nvSpPr>
        <p:spPr/>
        <p:txBody>
          <a:bodyPr/>
          <a:lstStyle/>
          <a:p>
            <a:fld id="{C61BFBD5-3B1B-4B4E-BADF-E4A178CDE117}" type="slidenum">
              <a:rPr lang="en-US" smtClean="0"/>
              <a:t>17</a:t>
            </a:fld>
            <a:endParaRPr lang="en-US"/>
          </a:p>
        </p:txBody>
      </p:sp>
      <p:sp>
        <p:nvSpPr>
          <p:cNvPr id="4" name="Title 1"/>
          <p:cNvSpPr txBox="1">
            <a:spLocks/>
          </p:cNvSpPr>
          <p:nvPr/>
        </p:nvSpPr>
        <p:spPr>
          <a:xfrm>
            <a:off x="276185" y="126999"/>
            <a:ext cx="8686800" cy="1076325"/>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dirty="0" smtClean="0"/>
              <a:t>KB Constructor (DI)</a:t>
            </a:r>
            <a:endParaRPr lang="en-US" sz="4000" dirty="0"/>
          </a:p>
        </p:txBody>
      </p:sp>
      <p:grpSp>
        <p:nvGrpSpPr>
          <p:cNvPr id="6" name="Group 5"/>
          <p:cNvGrpSpPr/>
          <p:nvPr/>
        </p:nvGrpSpPr>
        <p:grpSpPr>
          <a:xfrm>
            <a:off x="290299" y="1594560"/>
            <a:ext cx="8566657" cy="4261555"/>
            <a:chOff x="290299" y="1594556"/>
            <a:chExt cx="8566657" cy="4261555"/>
          </a:xfrm>
        </p:grpSpPr>
        <p:sp>
          <p:nvSpPr>
            <p:cNvPr id="5" name="Parallelogram 4"/>
            <p:cNvSpPr/>
            <p:nvPr/>
          </p:nvSpPr>
          <p:spPr>
            <a:xfrm>
              <a:off x="290299" y="3231444"/>
              <a:ext cx="2074332" cy="765666"/>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rgbClr val="444444"/>
                  </a:solidFill>
                </a:rPr>
                <a:t>Constructed KB Sequence</a:t>
              </a:r>
              <a:endParaRPr lang="en-US" dirty="0">
                <a:solidFill>
                  <a:srgbClr val="444444"/>
                </a:solidFill>
              </a:endParaRPr>
            </a:p>
          </p:txBody>
        </p:sp>
        <p:sp>
          <p:nvSpPr>
            <p:cNvPr id="7" name="Rectangle 6"/>
            <p:cNvSpPr/>
            <p:nvPr/>
          </p:nvSpPr>
          <p:spPr>
            <a:xfrm>
              <a:off x="2830301" y="1594556"/>
              <a:ext cx="3104444" cy="42615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TextBox 7"/>
            <p:cNvSpPr txBox="1"/>
            <p:nvPr/>
          </p:nvSpPr>
          <p:spPr>
            <a:xfrm>
              <a:off x="2929078" y="1624001"/>
              <a:ext cx="2906978" cy="369332"/>
            </a:xfrm>
            <a:prstGeom prst="rect">
              <a:avLst/>
            </a:prstGeom>
            <a:noFill/>
          </p:spPr>
          <p:txBody>
            <a:bodyPr wrap="none" rtlCol="0">
              <a:spAutoFit/>
            </a:bodyPr>
            <a:lstStyle/>
            <a:p>
              <a:r>
                <a:rPr lang="en-US" dirty="0" smtClean="0">
                  <a:solidFill>
                    <a:srgbClr val="444444"/>
                  </a:solidFill>
                </a:rPr>
                <a:t>Operation Flow Controller</a:t>
              </a:r>
              <a:endParaRPr lang="en-US" dirty="0">
                <a:solidFill>
                  <a:srgbClr val="444444"/>
                </a:solidFill>
              </a:endParaRPr>
            </a:p>
          </p:txBody>
        </p:sp>
        <p:sp>
          <p:nvSpPr>
            <p:cNvPr id="9" name="Rectangle 8"/>
            <p:cNvSpPr/>
            <p:nvPr/>
          </p:nvSpPr>
          <p:spPr>
            <a:xfrm>
              <a:off x="3253634" y="2437693"/>
              <a:ext cx="2229555" cy="57149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Component Processor (1)</a:t>
              </a:r>
              <a:endParaRPr lang="en-US" dirty="0"/>
            </a:p>
          </p:txBody>
        </p:sp>
        <p:sp>
          <p:nvSpPr>
            <p:cNvPr id="10" name="Rectangle 9"/>
            <p:cNvSpPr/>
            <p:nvPr/>
          </p:nvSpPr>
          <p:spPr>
            <a:xfrm>
              <a:off x="3253634" y="3352093"/>
              <a:ext cx="2229555" cy="57149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Component Processor (2)</a:t>
              </a:r>
              <a:endParaRPr lang="en-US" dirty="0"/>
            </a:p>
          </p:txBody>
        </p:sp>
        <p:sp>
          <p:nvSpPr>
            <p:cNvPr id="11" name="Rectangle 10"/>
            <p:cNvSpPr/>
            <p:nvPr/>
          </p:nvSpPr>
          <p:spPr>
            <a:xfrm>
              <a:off x="3253634" y="4770965"/>
              <a:ext cx="2229555" cy="57149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Component Processor (M)</a:t>
              </a:r>
              <a:endParaRPr lang="en-US" dirty="0"/>
            </a:p>
          </p:txBody>
        </p:sp>
        <p:sp>
          <p:nvSpPr>
            <p:cNvPr id="12" name="TextBox 11"/>
            <p:cNvSpPr txBox="1"/>
            <p:nvPr/>
          </p:nvSpPr>
          <p:spPr>
            <a:xfrm>
              <a:off x="4164748" y="3997110"/>
              <a:ext cx="923330" cy="744223"/>
            </a:xfrm>
            <a:prstGeom prst="rect">
              <a:avLst/>
            </a:prstGeom>
            <a:noFill/>
          </p:spPr>
          <p:txBody>
            <a:bodyPr vert="vert" wrap="square" rtlCol="0">
              <a:spAutoFit/>
            </a:bodyPr>
            <a:lstStyle/>
            <a:p>
              <a:r>
                <a:rPr lang="en-US" sz="4800" dirty="0" smtClean="0">
                  <a:solidFill>
                    <a:srgbClr val="444444"/>
                  </a:solidFill>
                </a:rPr>
                <a:t>…</a:t>
              </a:r>
              <a:endParaRPr lang="en-US" sz="4800" dirty="0">
                <a:solidFill>
                  <a:srgbClr val="444444"/>
                </a:solidFill>
              </a:endParaRPr>
            </a:p>
          </p:txBody>
        </p:sp>
        <p:sp>
          <p:nvSpPr>
            <p:cNvPr id="14" name="TextBox 13"/>
            <p:cNvSpPr txBox="1"/>
            <p:nvPr/>
          </p:nvSpPr>
          <p:spPr>
            <a:xfrm>
              <a:off x="6145198" y="2730006"/>
              <a:ext cx="2711758" cy="1200329"/>
            </a:xfrm>
            <a:prstGeom prst="rect">
              <a:avLst/>
            </a:prstGeom>
            <a:noFill/>
          </p:spPr>
          <p:txBody>
            <a:bodyPr wrap="square" rtlCol="0">
              <a:spAutoFit/>
            </a:bodyPr>
            <a:lstStyle/>
            <a:p>
              <a:pPr algn="ctr"/>
              <a:r>
                <a:rPr lang="en-US" dirty="0" smtClean="0">
                  <a:solidFill>
                    <a:srgbClr val="444444"/>
                  </a:solidFill>
                </a:rPr>
                <a:t>Instantiated with a specified list which specifies the sequence of component processors</a:t>
              </a:r>
              <a:endParaRPr lang="en-US" dirty="0">
                <a:solidFill>
                  <a:srgbClr val="444444"/>
                </a:solidFill>
              </a:endParaRPr>
            </a:p>
          </p:txBody>
        </p:sp>
        <p:cxnSp>
          <p:nvCxnSpPr>
            <p:cNvPr id="21" name="Straight Arrow Connector 20"/>
            <p:cNvCxnSpPr/>
            <p:nvPr/>
          </p:nvCxnSpPr>
          <p:spPr>
            <a:xfrm>
              <a:off x="2350520" y="3457222"/>
              <a:ext cx="46567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2294078" y="3753556"/>
              <a:ext cx="4656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3" idx="2"/>
              <a:endCxn id="43" idx="2"/>
            </p:cNvCxnSpPr>
            <p:nvPr/>
          </p:nvCxnSpPr>
          <p:spPr>
            <a:xfrm>
              <a:off x="6164919" y="1871973"/>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6046420" y="1862667"/>
              <a:ext cx="1573580" cy="912291"/>
              <a:chOff x="5919421" y="1862667"/>
              <a:chExt cx="1686468" cy="912291"/>
            </a:xfrm>
          </p:grpSpPr>
          <p:sp>
            <p:nvSpPr>
              <p:cNvPr id="43" name="Bent Arrow 42"/>
              <p:cNvSpPr/>
              <p:nvPr/>
            </p:nvSpPr>
            <p:spPr>
              <a:xfrm rot="5400000">
                <a:off x="6370009" y="1539078"/>
                <a:ext cx="912291" cy="1559469"/>
              </a:xfrm>
              <a:prstGeom prst="bentArrow">
                <a:avLst>
                  <a:gd name="adj1" fmla="val 25000"/>
                  <a:gd name="adj2" fmla="val 102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55" name="Straight Arrow Connector 54"/>
              <p:cNvCxnSpPr>
                <a:stCxn id="43" idx="2"/>
              </p:cNvCxnSpPr>
              <p:nvPr/>
            </p:nvCxnSpPr>
            <p:spPr>
              <a:xfrm flipH="1" flipV="1">
                <a:off x="5919421" y="1862667"/>
                <a:ext cx="126999" cy="93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9" name="TextBox 58"/>
            <p:cNvSpPr txBox="1"/>
            <p:nvPr/>
          </p:nvSpPr>
          <p:spPr>
            <a:xfrm>
              <a:off x="465667" y="4025333"/>
              <a:ext cx="1724751" cy="338554"/>
            </a:xfrm>
            <a:prstGeom prst="rect">
              <a:avLst/>
            </a:prstGeom>
            <a:noFill/>
          </p:spPr>
          <p:txBody>
            <a:bodyPr wrap="none" rtlCol="0">
              <a:spAutoFit/>
            </a:bodyPr>
            <a:lstStyle/>
            <a:p>
              <a:r>
                <a:rPr lang="en-US" sz="1600" dirty="0" smtClean="0">
                  <a:solidFill>
                    <a:srgbClr val="444444"/>
                  </a:solidFill>
                </a:rPr>
                <a:t>KB (1), KB (2), …</a:t>
              </a:r>
              <a:endParaRPr lang="en-US" sz="1600" dirty="0">
                <a:solidFill>
                  <a:srgbClr val="444444"/>
                </a:solidFill>
              </a:endParaRPr>
            </a:p>
          </p:txBody>
        </p:sp>
      </p:grpSp>
    </p:spTree>
    <p:extLst>
      <p:ext uri="{BB962C8B-B14F-4D97-AF65-F5344CB8AC3E}">
        <p14:creationId xmlns:p14="http://schemas.microsoft.com/office/powerpoint/2010/main" val="371792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ts val="5800"/>
              </a:lnSpc>
            </a:pPr>
            <a:r>
              <a:rPr lang="en-US" altLang="zh-TW" sz="4000" dirty="0">
                <a:solidFill>
                  <a:srgbClr val="1F497D"/>
                </a:solidFill>
                <a:effectLst>
                  <a:outerShdw blurRad="63500" dist="38100" dir="5400000" algn="t" rotWithShape="0">
                    <a:prstClr val="black">
                      <a:alpha val="25000"/>
                    </a:prstClr>
                  </a:outerShdw>
                </a:effectLst>
                <a:latin typeface="+mn-lt"/>
              </a:rPr>
              <a:t>Component Processors (1)</a:t>
            </a:r>
            <a:endParaRPr lang="zh-TW" altLang="en-US" sz="4000" dirty="0">
              <a:solidFill>
                <a:srgbClr val="1F497D"/>
              </a:solidFill>
              <a:effectLst>
                <a:outerShdw blurRad="63500" dist="38100" dir="5400000" algn="t" rotWithShape="0">
                  <a:prstClr val="black">
                    <a:alpha val="25000"/>
                  </a:prstClr>
                </a:outerShdw>
              </a:effectLst>
              <a:latin typeface="+mn-lt"/>
            </a:endParaRPr>
          </a:p>
        </p:txBody>
      </p:sp>
      <p:sp>
        <p:nvSpPr>
          <p:cNvPr id="3" name="內容版面配置區 2"/>
          <p:cNvSpPr>
            <a:spLocks noGrp="1"/>
          </p:cNvSpPr>
          <p:nvPr>
            <p:ph idx="1"/>
          </p:nvPr>
        </p:nvSpPr>
        <p:spPr/>
        <p:txBody>
          <a:bodyPr>
            <a:normAutofit/>
          </a:bodyPr>
          <a:lstStyle/>
          <a:p>
            <a:pPr marL="457200" indent="-457200">
              <a:buFont typeface="+mj-lt"/>
              <a:buAutoNum type="arabicParenR"/>
            </a:pPr>
            <a:r>
              <a:rPr lang="en-US" altLang="zh-TW" dirty="0">
                <a:solidFill>
                  <a:srgbClr val="444444"/>
                </a:solidFill>
              </a:rPr>
              <a:t>Sentence </a:t>
            </a:r>
            <a:r>
              <a:rPr lang="en-US" altLang="zh-TW" dirty="0" err="1">
                <a:solidFill>
                  <a:srgbClr val="444444"/>
                </a:solidFill>
              </a:rPr>
              <a:t>Segmenter</a:t>
            </a:r>
            <a:endParaRPr lang="en-US" altLang="zh-TW" dirty="0">
              <a:solidFill>
                <a:srgbClr val="444444"/>
              </a:solidFill>
            </a:endParaRPr>
          </a:p>
          <a:p>
            <a:pPr marL="457200" indent="-457200">
              <a:buFont typeface="+mj-lt"/>
              <a:buAutoNum type="arabicParenR"/>
            </a:pPr>
            <a:r>
              <a:rPr lang="en-US" altLang="zh-TW" dirty="0">
                <a:solidFill>
                  <a:srgbClr val="444444"/>
                </a:solidFill>
              </a:rPr>
              <a:t>Named Entity Recognizer</a:t>
            </a:r>
          </a:p>
          <a:p>
            <a:pPr marL="457200" indent="-457200">
              <a:buFont typeface="+mj-lt"/>
              <a:buAutoNum type="arabicParenR"/>
            </a:pPr>
            <a:r>
              <a:rPr lang="en-US" altLang="zh-TW" dirty="0" err="1">
                <a:solidFill>
                  <a:srgbClr val="444444"/>
                </a:solidFill>
              </a:rPr>
              <a:t>Tokenizer</a:t>
            </a:r>
            <a:r>
              <a:rPr lang="en-US" altLang="zh-TW" dirty="0">
                <a:solidFill>
                  <a:srgbClr val="444444"/>
                </a:solidFill>
              </a:rPr>
              <a:t> (Chinese Word </a:t>
            </a:r>
            <a:r>
              <a:rPr lang="en-US" altLang="zh-TW" dirty="0" err="1">
                <a:solidFill>
                  <a:srgbClr val="444444"/>
                </a:solidFill>
              </a:rPr>
              <a:t>Segmenter</a:t>
            </a:r>
            <a:r>
              <a:rPr lang="en-US" altLang="zh-TW" dirty="0">
                <a:solidFill>
                  <a:srgbClr val="444444"/>
                </a:solidFill>
              </a:rPr>
              <a:t>)</a:t>
            </a:r>
          </a:p>
          <a:p>
            <a:pPr marL="457200" indent="-457200">
              <a:buFont typeface="+mj-lt"/>
              <a:buAutoNum type="arabicParenR"/>
            </a:pPr>
            <a:r>
              <a:rPr lang="en-US" altLang="zh-TW" dirty="0">
                <a:solidFill>
                  <a:srgbClr val="444444"/>
                </a:solidFill>
              </a:rPr>
              <a:t>POS-tagger</a:t>
            </a:r>
          </a:p>
          <a:p>
            <a:pPr marL="457200" indent="-457200">
              <a:buFont typeface="+mj-lt"/>
              <a:buAutoNum type="arabicParenR"/>
            </a:pPr>
            <a:r>
              <a:rPr lang="en-US" altLang="zh-TW" dirty="0">
                <a:solidFill>
                  <a:srgbClr val="444444"/>
                </a:solidFill>
              </a:rPr>
              <a:t>Parser/</a:t>
            </a:r>
            <a:r>
              <a:rPr lang="en-US" altLang="zh-TW" dirty="0" err="1">
                <a:solidFill>
                  <a:srgbClr val="444444"/>
                </a:solidFill>
              </a:rPr>
              <a:t>Chunker</a:t>
            </a:r>
            <a:endParaRPr lang="en-US" altLang="zh-TW" dirty="0">
              <a:solidFill>
                <a:srgbClr val="444444"/>
              </a:solidFill>
            </a:endParaRPr>
          </a:p>
          <a:p>
            <a:pPr marL="457200" indent="-457200">
              <a:buFont typeface="+mj-lt"/>
              <a:buAutoNum type="arabicParenR"/>
            </a:pPr>
            <a:r>
              <a:rPr lang="en-US" altLang="zh-TW" dirty="0">
                <a:solidFill>
                  <a:schemeClr val="bg1">
                    <a:lumMod val="75000"/>
                  </a:schemeClr>
                </a:solidFill>
              </a:rPr>
              <a:t>Deep Syntactic Tree Converter (Insert Pro)</a:t>
            </a:r>
          </a:p>
          <a:p>
            <a:pPr marL="457200" indent="-457200">
              <a:buFont typeface="+mj-lt"/>
              <a:buAutoNum type="arabicParenR"/>
            </a:pPr>
            <a:r>
              <a:rPr lang="en-US" altLang="zh-TW" dirty="0">
                <a:solidFill>
                  <a:srgbClr val="444444"/>
                </a:solidFill>
              </a:rPr>
              <a:t>Lexicon/Word Sense Disambiguation</a:t>
            </a:r>
          </a:p>
          <a:p>
            <a:pPr marL="457200" indent="-457200">
              <a:buFont typeface="+mj-lt"/>
              <a:buAutoNum type="arabicParenR"/>
            </a:pPr>
            <a:r>
              <a:rPr lang="en-US" altLang="zh-TW" dirty="0">
                <a:solidFill>
                  <a:srgbClr val="444444"/>
                </a:solidFill>
              </a:rPr>
              <a:t>Semantic Role Labeling (Assign Case)</a:t>
            </a:r>
          </a:p>
          <a:p>
            <a:endParaRPr lang="zh-TW" altLang="en-US" dirty="0"/>
          </a:p>
        </p:txBody>
      </p:sp>
      <p:sp>
        <p:nvSpPr>
          <p:cNvPr id="4" name="頁尾版面配置區 3"/>
          <p:cNvSpPr>
            <a:spLocks noGrp="1"/>
          </p:cNvSpPr>
          <p:nvPr>
            <p:ph type="ftr" sz="quarter" idx="11"/>
          </p:nvPr>
        </p:nvSpPr>
        <p:spPr/>
        <p:txBody>
          <a:bodyPr/>
          <a:lstStyle/>
          <a:p>
            <a:pPr algn="r"/>
            <a:r>
              <a:rPr lang="es-ES" smtClean="0"/>
              <a:t>Keh-Yih Su, Nov. 4, 2014 </a:t>
            </a:r>
            <a:endParaRPr lang="en-US" dirty="0"/>
          </a:p>
        </p:txBody>
      </p:sp>
      <p:sp>
        <p:nvSpPr>
          <p:cNvPr id="5" name="投影片編號版面配置區 4"/>
          <p:cNvSpPr>
            <a:spLocks noGrp="1"/>
          </p:cNvSpPr>
          <p:nvPr>
            <p:ph type="sldNum" sz="quarter" idx="12"/>
          </p:nvPr>
        </p:nvSpPr>
        <p:spPr/>
        <p:txBody>
          <a:bodyPr/>
          <a:lstStyle/>
          <a:p>
            <a:fld id="{C61BFBD5-3B1B-4B4E-BADF-E4A178CDE117}" type="slidenum">
              <a:rPr lang="en-US" smtClean="0"/>
              <a:t>18</a:t>
            </a:fld>
            <a:endParaRPr lang="en-US" dirty="0"/>
          </a:p>
        </p:txBody>
      </p:sp>
    </p:spTree>
    <p:extLst>
      <p:ext uri="{BB962C8B-B14F-4D97-AF65-F5344CB8AC3E}">
        <p14:creationId xmlns:p14="http://schemas.microsoft.com/office/powerpoint/2010/main" val="3623263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908720"/>
            <a:ext cx="8229600" cy="4991328"/>
          </a:xfrm>
        </p:spPr>
        <p:txBody>
          <a:bodyPr>
            <a:normAutofit/>
          </a:bodyPr>
          <a:lstStyle/>
          <a:p>
            <a:r>
              <a:rPr lang="en-US" altLang="zh-TW" sz="2400" dirty="0" smtClean="0">
                <a:latin typeface="Times New Roman" panose="02020603050405020304" pitchFamily="18" charset="0"/>
                <a:cs typeface="Times New Roman" panose="02020603050405020304" pitchFamily="18" charset="0"/>
              </a:rPr>
              <a:t>Founded </a:t>
            </a:r>
            <a:r>
              <a:rPr lang="en-US" altLang="zh-TW" sz="2400" dirty="0">
                <a:latin typeface="Times New Roman" panose="02020603050405020304" pitchFamily="18" charset="0"/>
                <a:cs typeface="Times New Roman" panose="02020603050405020304" pitchFamily="18" charset="0"/>
              </a:rPr>
              <a:t>on June 9, </a:t>
            </a:r>
            <a:r>
              <a:rPr lang="en-US" altLang="zh-TW" sz="2400" dirty="0" smtClean="0">
                <a:latin typeface="Times New Roman" panose="02020603050405020304" pitchFamily="18" charset="0"/>
                <a:cs typeface="Times New Roman" panose="02020603050405020304" pitchFamily="18" charset="0"/>
              </a:rPr>
              <a:t>1928</a:t>
            </a:r>
            <a:endParaRPr lang="zh-TW" altLang="en-US" sz="2400" dirty="0">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T</a:t>
            </a:r>
            <a:r>
              <a:rPr lang="en-US" altLang="zh-TW" sz="2400" dirty="0" smtClean="0">
                <a:latin typeface="Times New Roman" panose="02020603050405020304" pitchFamily="18" charset="0"/>
                <a:cs typeface="Times New Roman" panose="02020603050405020304" pitchFamily="18" charset="0"/>
              </a:rPr>
              <a:t>he </a:t>
            </a:r>
            <a:r>
              <a:rPr lang="en-US" altLang="zh-TW" sz="2400" dirty="0">
                <a:latin typeface="Times New Roman" panose="02020603050405020304" pitchFamily="18" charset="0"/>
                <a:cs typeface="Times New Roman" panose="02020603050405020304" pitchFamily="18" charset="0"/>
              </a:rPr>
              <a:t>highest R</a:t>
            </a:r>
            <a:r>
              <a:rPr lang="en-US" altLang="zh-TW" sz="2400" dirty="0" smtClean="0">
                <a:latin typeface="Times New Roman" panose="02020603050405020304" pitchFamily="18" charset="0"/>
                <a:cs typeface="Times New Roman" panose="02020603050405020304" pitchFamily="18" charset="0"/>
              </a:rPr>
              <a:t>esearch Organization in Taiwan</a:t>
            </a:r>
          </a:p>
          <a:p>
            <a:r>
              <a:rPr lang="en-US" altLang="zh-TW" sz="2400" dirty="0">
                <a:latin typeface="Times New Roman" panose="02020603050405020304" pitchFamily="18" charset="0"/>
                <a:cs typeface="Times New Roman" panose="02020603050405020304" pitchFamily="18" charset="0"/>
              </a:rPr>
              <a:t>24 research institutes &amp; 7 research centers</a:t>
            </a:r>
          </a:p>
          <a:p>
            <a:r>
              <a:rPr lang="en-US" altLang="zh-TW" sz="2400" dirty="0" smtClean="0">
                <a:latin typeface="Times New Roman" panose="02020603050405020304" pitchFamily="18" charset="0"/>
                <a:cs typeface="Times New Roman" panose="02020603050405020304" pitchFamily="18" charset="0"/>
              </a:rPr>
              <a:t>Taiwan </a:t>
            </a:r>
            <a:r>
              <a:rPr lang="en-US" altLang="zh-TW" sz="2400" dirty="0">
                <a:latin typeface="Times New Roman" panose="02020603050405020304" pitchFamily="18" charset="0"/>
                <a:cs typeface="Times New Roman" panose="02020603050405020304" pitchFamily="18" charset="0"/>
              </a:rPr>
              <a:t>International Graduate </a:t>
            </a:r>
            <a:r>
              <a:rPr lang="en-US" altLang="zh-TW" sz="2400" dirty="0" smtClean="0">
                <a:latin typeface="Times New Roman" panose="02020603050405020304" pitchFamily="18" charset="0"/>
                <a:cs typeface="Times New Roman" panose="02020603050405020304" pitchFamily="18" charset="0"/>
              </a:rPr>
              <a:t>Program (TIGP) with domestic Universities since 2002; 12 Cross-Domain PhD programs; 253(56%) students from 41 countries</a:t>
            </a:r>
            <a:endParaRPr lang="en-US" altLang="zh-TW" sz="2400" dirty="0" smtClean="0">
              <a:solidFill>
                <a:srgbClr val="000000"/>
              </a:solidFill>
              <a:latin typeface="Times New Roman" panose="02020603050405020304" pitchFamily="18" charset="0"/>
              <a:cs typeface="Times New Roman" panose="02020603050405020304" pitchFamily="18" charset="0"/>
            </a:endParaRPr>
          </a:p>
          <a:p>
            <a:endParaRPr lang="zh-TW" altLang="en-US" sz="2400" dirty="0" smtClean="0">
              <a:latin typeface="Times New Roman" panose="02020603050405020304" pitchFamily="18" charset="0"/>
              <a:cs typeface="Times New Roman" panose="02020603050405020304" pitchFamily="18" charset="0"/>
            </a:endParaRPr>
          </a:p>
          <a:p>
            <a:endParaRPr lang="zh-TW" altLang="en-US" sz="2400" dirty="0">
              <a:latin typeface="Times New Roman" panose="02020603050405020304" pitchFamily="18" charset="0"/>
              <a:cs typeface="Times New Roman" panose="02020603050405020304" pitchFamily="18" charset="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72" y="3383343"/>
            <a:ext cx="3816424" cy="2537922"/>
          </a:xfrm>
          <a:prstGeom prst="rect">
            <a:avLst/>
          </a:prstGeom>
        </p:spPr>
      </p:pic>
      <p:sp>
        <p:nvSpPr>
          <p:cNvPr id="5" name="標題 4"/>
          <p:cNvSpPr>
            <a:spLocks noGrp="1"/>
          </p:cNvSpPr>
          <p:nvPr>
            <p:ph type="title"/>
          </p:nvPr>
        </p:nvSpPr>
        <p:spPr/>
        <p:txBody>
          <a:bodyPr/>
          <a:lstStyle/>
          <a:p>
            <a:r>
              <a:rPr lang="en-US" altLang="zh-TW" dirty="0" smtClean="0"/>
              <a:t>Academia </a:t>
            </a:r>
            <a:r>
              <a:rPr lang="en-US" altLang="zh-TW" dirty="0" err="1" smtClean="0"/>
              <a:t>Sinica</a:t>
            </a:r>
            <a:endParaRPr lang="zh-TW" altLang="en-US" dirty="0"/>
          </a:p>
        </p:txBody>
      </p:sp>
      <p:sp>
        <p:nvSpPr>
          <p:cNvPr id="4" name="投影片編號版面配置區 3"/>
          <p:cNvSpPr>
            <a:spLocks noGrp="1"/>
          </p:cNvSpPr>
          <p:nvPr>
            <p:ph type="sldNum" sz="quarter" idx="12"/>
          </p:nvPr>
        </p:nvSpPr>
        <p:spPr/>
        <p:txBody>
          <a:bodyPr/>
          <a:lstStyle/>
          <a:p>
            <a:fld id="{6294C92D-0306-4E69-9CD3-20855E849650}" type="slidenum">
              <a:rPr lang="en-US" smtClean="0">
                <a:solidFill>
                  <a:prstClr val="black">
                    <a:lumMod val="65000"/>
                    <a:lumOff val="35000"/>
                  </a:prstClr>
                </a:solidFill>
              </a:rPr>
              <a:pPr/>
              <a:t>1</a:t>
            </a:fld>
            <a:endParaRPr lang="en-US">
              <a:solidFill>
                <a:prstClr val="black">
                  <a:lumMod val="65000"/>
                  <a:lumOff val="35000"/>
                </a:prstClr>
              </a:solidFill>
            </a:endParaRPr>
          </a:p>
        </p:txBody>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8368" y="3351924"/>
            <a:ext cx="3420150" cy="2565937"/>
          </a:xfrm>
          <a:prstGeom prst="rect">
            <a:avLst/>
          </a:prstGeom>
        </p:spPr>
      </p:pic>
      <p:pic>
        <p:nvPicPr>
          <p:cNvPr id="18" name="圖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8" y="53996"/>
            <a:ext cx="1008112" cy="999990"/>
          </a:xfrm>
          <a:prstGeom prst="rect">
            <a:avLst/>
          </a:prstGeom>
        </p:spPr>
      </p:pic>
      <p:graphicFrame>
        <p:nvGraphicFramePr>
          <p:cNvPr id="10" name="表格 9"/>
          <p:cNvGraphicFramePr>
            <a:graphicFrameLocks noGrp="1"/>
          </p:cNvGraphicFramePr>
          <p:nvPr>
            <p:extLst>
              <p:ext uri="{D42A27DB-BD31-4B8C-83A1-F6EECF244321}">
                <p14:modId xmlns:p14="http://schemas.microsoft.com/office/powerpoint/2010/main" val="1563265451"/>
              </p:ext>
            </p:extLst>
          </p:nvPr>
        </p:nvGraphicFramePr>
        <p:xfrm>
          <a:off x="315492" y="5943600"/>
          <a:ext cx="8504980" cy="914400"/>
        </p:xfrm>
        <a:graphic>
          <a:graphicData uri="http://schemas.openxmlformats.org/drawingml/2006/table">
            <a:tbl>
              <a:tblPr firstRow="1" bandRow="1">
                <a:tableStyleId>{7DF18680-E054-41AD-8BC1-D1AEF772440D}</a:tableStyleId>
              </a:tblPr>
              <a:tblGrid>
                <a:gridCol w="1462814"/>
                <a:gridCol w="2358784"/>
                <a:gridCol w="1224136"/>
                <a:gridCol w="1080120"/>
                <a:gridCol w="1152128"/>
                <a:gridCol w="1226998"/>
              </a:tblGrid>
              <a:tr h="335280">
                <a:tc>
                  <a:txBody>
                    <a:bodyPr/>
                    <a:lstStyle/>
                    <a:p>
                      <a:r>
                        <a:rPr lang="en-US" altLang="zh-TW" sz="1600" dirty="0" smtClean="0">
                          <a:latin typeface="Times New Roman" panose="02020603050405020304" pitchFamily="18" charset="0"/>
                          <a:ea typeface="+mj-ea"/>
                          <a:cs typeface="Times New Roman" panose="02020603050405020304" pitchFamily="18" charset="0"/>
                        </a:rPr>
                        <a:t>Researcher</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dirty="0" smtClean="0">
                          <a:latin typeface="Times New Roman" panose="02020603050405020304" pitchFamily="18" charset="0"/>
                          <a:ea typeface="+mj-ea"/>
                          <a:cs typeface="Times New Roman" panose="02020603050405020304" pitchFamily="18" charset="0"/>
                        </a:rPr>
                        <a:t>Research technicians</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b="1" dirty="0" smtClean="0">
                          <a:latin typeface="Times New Roman" panose="02020603050405020304" pitchFamily="18" charset="0"/>
                          <a:ea typeface="+mj-ea"/>
                          <a:cs typeface="Times New Roman" panose="02020603050405020304" pitchFamily="18" charset="0"/>
                        </a:rPr>
                        <a:t>Postdoc</a:t>
                      </a:r>
                      <a:endParaRPr lang="zh-TW" altLang="en-US" sz="1600" b="1"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b="1" dirty="0" smtClean="0">
                          <a:latin typeface="Times New Roman" panose="02020603050405020304" pitchFamily="18" charset="0"/>
                          <a:ea typeface="+mj-ea"/>
                          <a:cs typeface="Times New Roman" panose="02020603050405020304" pitchFamily="18" charset="0"/>
                        </a:rPr>
                        <a:t>Admin</a:t>
                      </a:r>
                      <a:endParaRPr lang="zh-TW" altLang="en-US" sz="1600" b="1"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b="1" dirty="0" smtClean="0">
                          <a:latin typeface="Times New Roman" panose="02020603050405020304" pitchFamily="18" charset="0"/>
                          <a:ea typeface="+mj-ea"/>
                          <a:cs typeface="Times New Roman" panose="02020603050405020304" pitchFamily="18" charset="0"/>
                        </a:rPr>
                        <a:t>RA</a:t>
                      </a:r>
                      <a:endParaRPr lang="zh-TW" altLang="en-US" sz="1600" b="1"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b="1" dirty="0" smtClean="0">
                          <a:latin typeface="Times New Roman" panose="02020603050405020304" pitchFamily="18" charset="0"/>
                          <a:ea typeface="+mj-ea"/>
                          <a:cs typeface="Times New Roman" panose="02020603050405020304" pitchFamily="18" charset="0"/>
                        </a:rPr>
                        <a:t>Graduate</a:t>
                      </a:r>
                      <a:endParaRPr lang="zh-TW" altLang="en-US" sz="1600" b="1" dirty="0">
                        <a:latin typeface="Times New Roman" panose="02020603050405020304" pitchFamily="18" charset="0"/>
                        <a:ea typeface="+mj-ea"/>
                        <a:cs typeface="Times New Roman" panose="02020603050405020304" pitchFamily="18" charset="0"/>
                      </a:endParaRPr>
                    </a:p>
                  </a:txBody>
                  <a:tcPr/>
                </a:tc>
              </a:tr>
              <a:tr h="335280">
                <a:tc>
                  <a:txBody>
                    <a:bodyPr/>
                    <a:lstStyle/>
                    <a:p>
                      <a:r>
                        <a:rPr lang="en-US" altLang="zh-TW" sz="1600" dirty="0" smtClean="0">
                          <a:latin typeface="Times New Roman" panose="02020603050405020304" pitchFamily="18" charset="0"/>
                          <a:ea typeface="+mj-ea"/>
                          <a:cs typeface="Times New Roman" panose="02020603050405020304" pitchFamily="18" charset="0"/>
                        </a:rPr>
                        <a:t>924</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dirty="0" smtClean="0">
                          <a:latin typeface="Times New Roman" panose="02020603050405020304" pitchFamily="18" charset="0"/>
                          <a:ea typeface="+mj-ea"/>
                          <a:cs typeface="Times New Roman" panose="02020603050405020304" pitchFamily="18" charset="0"/>
                        </a:rPr>
                        <a:t>95</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dirty="0" smtClean="0">
                          <a:latin typeface="Times New Roman" panose="02020603050405020304" pitchFamily="18" charset="0"/>
                          <a:ea typeface="+mj-ea"/>
                          <a:cs typeface="Times New Roman" panose="02020603050405020304" pitchFamily="18" charset="0"/>
                        </a:rPr>
                        <a:t>1,063</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dirty="0" smtClean="0">
                          <a:latin typeface="Times New Roman" panose="02020603050405020304" pitchFamily="18" charset="0"/>
                          <a:ea typeface="+mj-ea"/>
                          <a:cs typeface="Times New Roman" panose="02020603050405020304" pitchFamily="18" charset="0"/>
                        </a:rPr>
                        <a:t>273</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dirty="0" smtClean="0">
                          <a:latin typeface="Times New Roman" panose="02020603050405020304" pitchFamily="18" charset="0"/>
                          <a:ea typeface="+mj-ea"/>
                          <a:cs typeface="Times New Roman" panose="02020603050405020304" pitchFamily="18" charset="0"/>
                        </a:rPr>
                        <a:t>3,475</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dirty="0" smtClean="0">
                          <a:latin typeface="Times New Roman" panose="02020603050405020304" pitchFamily="18" charset="0"/>
                          <a:ea typeface="+mj-ea"/>
                          <a:cs typeface="Times New Roman" panose="02020603050405020304" pitchFamily="18" charset="0"/>
                        </a:rPr>
                        <a:t>1,921</a:t>
                      </a:r>
                      <a:endParaRPr lang="zh-TW" altLang="en-US" sz="1600" dirty="0">
                        <a:latin typeface="Times New Roman" panose="02020603050405020304" pitchFamily="18" charset="0"/>
                        <a:ea typeface="+mj-ea"/>
                        <a:cs typeface="Times New Roman" panose="02020603050405020304" pitchFamily="18" charset="0"/>
                      </a:endParaRPr>
                    </a:p>
                  </a:txBody>
                  <a:tcPr/>
                </a:tc>
              </a:tr>
              <a:tr h="243840">
                <a:tc gridSpan="6">
                  <a:txBody>
                    <a:bodyPr/>
                    <a:lstStyle/>
                    <a:p>
                      <a:pPr algn="r"/>
                      <a:r>
                        <a:rPr lang="en-US" altLang="zh-TW" sz="1000" baseline="0" dirty="0" smtClean="0">
                          <a:latin typeface="Times New Roman" panose="02020603050405020304" pitchFamily="18" charset="0"/>
                          <a:cs typeface="Times New Roman" panose="02020603050405020304" pitchFamily="18" charset="0"/>
                        </a:rPr>
                        <a:t>Ref: 2014/11</a:t>
                      </a:r>
                    </a:p>
                  </a:txBody>
                  <a:tcPr/>
                </a:tc>
                <a:tc hMerge="1">
                  <a:txBody>
                    <a:bodyPr/>
                    <a:lstStyle/>
                    <a:p>
                      <a:endParaRPr lang="zh-TW" altLang="en-US" sz="1600" dirty="0"/>
                    </a:p>
                  </a:txBody>
                  <a:tcPr/>
                </a:tc>
                <a:tc hMerge="1">
                  <a:txBody>
                    <a:bodyPr/>
                    <a:lstStyle/>
                    <a:p>
                      <a:endParaRPr lang="zh-TW" altLang="en-US" sz="1600" dirty="0"/>
                    </a:p>
                  </a:txBody>
                  <a:tcPr/>
                </a:tc>
                <a:tc hMerge="1">
                  <a:txBody>
                    <a:bodyPr/>
                    <a:lstStyle/>
                    <a:p>
                      <a:endParaRPr lang="zh-TW" altLang="en-US"/>
                    </a:p>
                  </a:txBody>
                  <a:tcPr/>
                </a:tc>
                <a:tc hMerge="1">
                  <a:txBody>
                    <a:bodyPr/>
                    <a:lstStyle/>
                    <a:p>
                      <a:endParaRPr lang="zh-TW" altLang="en-US"/>
                    </a:p>
                  </a:txBody>
                  <a:tcPr/>
                </a:tc>
                <a:tc hMerge="1">
                  <a:txBody>
                    <a:bodyPr/>
                    <a:lstStyle/>
                    <a:p>
                      <a:endParaRPr lang="en-US" altLang="zh-TW" sz="1000" baseline="0" dirty="0" smtClean="0"/>
                    </a:p>
                  </a:txBody>
                  <a:tcPr/>
                </a:tc>
              </a:tr>
            </a:tbl>
          </a:graphicData>
        </a:graphic>
      </p:graphicFrame>
      <p:grpSp>
        <p:nvGrpSpPr>
          <p:cNvPr id="2" name="群組 1"/>
          <p:cNvGrpSpPr/>
          <p:nvPr/>
        </p:nvGrpSpPr>
        <p:grpSpPr>
          <a:xfrm>
            <a:off x="392673" y="0"/>
            <a:ext cx="8358654" cy="11514472"/>
            <a:chOff x="392673" y="0"/>
            <a:chExt cx="8358654" cy="11514472"/>
          </a:xfrm>
        </p:grpSpPr>
        <p:pic>
          <p:nvPicPr>
            <p:cNvPr id="17" name="圖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673" y="0"/>
              <a:ext cx="8358654" cy="11514472"/>
            </a:xfrm>
            <a:prstGeom prst="rect">
              <a:avLst/>
            </a:prstGeom>
          </p:spPr>
        </p:pic>
        <p:sp>
          <p:nvSpPr>
            <p:cNvPr id="11" name="矩形 10"/>
            <p:cNvSpPr/>
            <p:nvPr/>
          </p:nvSpPr>
          <p:spPr>
            <a:xfrm>
              <a:off x="392673" y="4149080"/>
              <a:ext cx="2667159" cy="936104"/>
            </a:xfrm>
            <a:prstGeom prst="rect">
              <a:avLst/>
            </a:prstGeom>
            <a:noFill/>
            <a:ln w="38100">
              <a:solidFill>
                <a:schemeClr val="accent4"/>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zh-TW" altLang="en-US" b="1" i="1">
                <a:solidFill>
                  <a:prstClr val="white"/>
                </a:solidFill>
              </a:endParaRPr>
            </a:p>
          </p:txBody>
        </p:sp>
      </p:grpSp>
    </p:spTree>
    <p:extLst>
      <p:ext uri="{BB962C8B-B14F-4D97-AF65-F5344CB8AC3E}">
        <p14:creationId xmlns:p14="http://schemas.microsoft.com/office/powerpoint/2010/main" val="371976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0 -1.85185E-6 L -0.00017 -0.68565 " pathEditMode="relative" rAng="0" ptsTypes="AA">
                                      <p:cBhvr>
                                        <p:cTn id="12" dur="1000" fill="hold"/>
                                        <p:tgtEl>
                                          <p:spTgt spid="2"/>
                                        </p:tgtEl>
                                        <p:attrNameLst>
                                          <p:attrName>ppt_x</p:attrName>
                                          <p:attrName>ppt_y</p:attrName>
                                        </p:attrNameLst>
                                      </p:cBhvr>
                                      <p:rCtr x="-17" y="-34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ts val="5800"/>
              </a:lnSpc>
            </a:pPr>
            <a:r>
              <a:rPr lang="en-US" altLang="zh-TW" sz="4000" dirty="0">
                <a:solidFill>
                  <a:srgbClr val="1F497D"/>
                </a:solidFill>
                <a:effectLst>
                  <a:outerShdw blurRad="63500" dist="38100" dir="5400000" algn="t" rotWithShape="0">
                    <a:prstClr val="black">
                      <a:alpha val="25000"/>
                    </a:prstClr>
                  </a:outerShdw>
                </a:effectLst>
                <a:latin typeface="+mn-lt"/>
              </a:rPr>
              <a:t>Component Processors (2)</a:t>
            </a:r>
            <a:endParaRPr lang="zh-TW" altLang="en-US" sz="4000" dirty="0">
              <a:solidFill>
                <a:srgbClr val="1F497D"/>
              </a:solidFill>
              <a:effectLst>
                <a:outerShdw blurRad="63500" dist="38100" dir="5400000" algn="t" rotWithShape="0">
                  <a:prstClr val="black">
                    <a:alpha val="25000"/>
                  </a:prstClr>
                </a:outerShdw>
              </a:effectLst>
              <a:latin typeface="+mn-lt"/>
            </a:endParaRPr>
          </a:p>
        </p:txBody>
      </p:sp>
      <p:sp>
        <p:nvSpPr>
          <p:cNvPr id="3" name="內容版面配置區 2"/>
          <p:cNvSpPr>
            <a:spLocks noGrp="1"/>
          </p:cNvSpPr>
          <p:nvPr>
            <p:ph idx="1"/>
          </p:nvPr>
        </p:nvSpPr>
        <p:spPr/>
        <p:txBody>
          <a:bodyPr/>
          <a:lstStyle/>
          <a:p>
            <a:pPr marL="457200" indent="-457200">
              <a:buFont typeface="+mj-lt"/>
              <a:buAutoNum type="arabicParenR" startAt="9"/>
            </a:pPr>
            <a:r>
              <a:rPr lang="en-US" altLang="zh-TW" dirty="0">
                <a:solidFill>
                  <a:srgbClr val="444444"/>
                </a:solidFill>
              </a:rPr>
              <a:t>Anaphora/Co-reference Resolver</a:t>
            </a:r>
          </a:p>
          <a:p>
            <a:pPr marL="457200" indent="-457200">
              <a:buFont typeface="+mj-lt"/>
              <a:buAutoNum type="arabicParenR" startAt="9"/>
            </a:pPr>
            <a:r>
              <a:rPr lang="en-US" altLang="zh-TW" dirty="0">
                <a:solidFill>
                  <a:schemeClr val="bg1">
                    <a:lumMod val="85000"/>
                  </a:schemeClr>
                </a:solidFill>
              </a:rPr>
              <a:t>Discourse Structure Analyzer</a:t>
            </a:r>
          </a:p>
          <a:p>
            <a:pPr marL="457200" indent="-457200">
              <a:buFont typeface="+mj-lt"/>
              <a:buAutoNum type="arabicParenR" startAt="9"/>
            </a:pPr>
            <a:r>
              <a:rPr lang="en-US" altLang="zh-TW" dirty="0">
                <a:solidFill>
                  <a:schemeClr val="bg1">
                    <a:lumMod val="85000"/>
                  </a:schemeClr>
                </a:solidFill>
              </a:rPr>
              <a:t>Sentiment Analyzer</a:t>
            </a:r>
          </a:p>
          <a:p>
            <a:pPr marL="457200" indent="-457200">
              <a:buFont typeface="+mj-lt"/>
              <a:buAutoNum type="arabicParenR" startAt="9"/>
            </a:pPr>
            <a:r>
              <a:rPr lang="en-US" altLang="zh-TW" dirty="0">
                <a:solidFill>
                  <a:srgbClr val="444444"/>
                </a:solidFill>
              </a:rPr>
              <a:t>Question Type Identifier</a:t>
            </a:r>
          </a:p>
          <a:p>
            <a:pPr marL="457200" indent="-457200">
              <a:buFont typeface="+mj-lt"/>
              <a:buAutoNum type="arabicParenR" startAt="9"/>
            </a:pPr>
            <a:r>
              <a:rPr lang="en-US" altLang="zh-TW" dirty="0">
                <a:solidFill>
                  <a:srgbClr val="444444"/>
                </a:solidFill>
              </a:rPr>
              <a:t>Logic Form Converter</a:t>
            </a:r>
          </a:p>
          <a:p>
            <a:pPr marL="457200" indent="-457200">
              <a:buFont typeface="+mj-lt"/>
              <a:buAutoNum type="arabicParenR" startAt="9"/>
            </a:pPr>
            <a:r>
              <a:rPr lang="en-US" altLang="zh-TW" dirty="0">
                <a:solidFill>
                  <a:schemeClr val="bg1">
                    <a:lumMod val="85000"/>
                  </a:schemeClr>
                </a:solidFill>
              </a:rPr>
              <a:t>Answer Verifier</a:t>
            </a:r>
          </a:p>
          <a:p>
            <a:pPr marL="0" indent="0">
              <a:buNone/>
            </a:pPr>
            <a:endParaRPr lang="zh-TW" altLang="en-US" dirty="0"/>
          </a:p>
        </p:txBody>
      </p:sp>
      <p:sp>
        <p:nvSpPr>
          <p:cNvPr id="4" name="頁尾版面配置區 3"/>
          <p:cNvSpPr>
            <a:spLocks noGrp="1"/>
          </p:cNvSpPr>
          <p:nvPr>
            <p:ph type="ftr" sz="quarter" idx="11"/>
          </p:nvPr>
        </p:nvSpPr>
        <p:spPr/>
        <p:txBody>
          <a:bodyPr/>
          <a:lstStyle/>
          <a:p>
            <a:pPr algn="r"/>
            <a:r>
              <a:rPr lang="es-ES" smtClean="0"/>
              <a:t>Keh-Yih Su, Nov. 4, 2014 </a:t>
            </a:r>
            <a:endParaRPr lang="en-US" dirty="0"/>
          </a:p>
        </p:txBody>
      </p:sp>
      <p:sp>
        <p:nvSpPr>
          <p:cNvPr id="5" name="投影片編號版面配置區 4"/>
          <p:cNvSpPr>
            <a:spLocks noGrp="1"/>
          </p:cNvSpPr>
          <p:nvPr>
            <p:ph type="sldNum" sz="quarter" idx="12"/>
          </p:nvPr>
        </p:nvSpPr>
        <p:spPr/>
        <p:txBody>
          <a:bodyPr/>
          <a:lstStyle/>
          <a:p>
            <a:fld id="{C61BFBD5-3B1B-4B4E-BADF-E4A178CDE117}" type="slidenum">
              <a:rPr lang="en-US" smtClean="0"/>
              <a:t>19</a:t>
            </a:fld>
            <a:endParaRPr lang="en-US" dirty="0"/>
          </a:p>
        </p:txBody>
      </p:sp>
      <p:sp>
        <p:nvSpPr>
          <p:cNvPr id="6" name="TextBox 8"/>
          <p:cNvSpPr txBox="1"/>
          <p:nvPr/>
        </p:nvSpPr>
        <p:spPr>
          <a:xfrm>
            <a:off x="483779" y="4288091"/>
            <a:ext cx="923330" cy="744223"/>
          </a:xfrm>
          <a:prstGeom prst="rect">
            <a:avLst/>
          </a:prstGeom>
          <a:noFill/>
        </p:spPr>
        <p:txBody>
          <a:bodyPr vert="vert" wrap="square" rtlCol="0">
            <a:spAutoFit/>
          </a:bodyPr>
          <a:lstStyle/>
          <a:p>
            <a:r>
              <a:rPr lang="en-US" sz="4800" dirty="0" smtClean="0">
                <a:solidFill>
                  <a:srgbClr val="444444"/>
                </a:solidFill>
              </a:rPr>
              <a:t>…</a:t>
            </a:r>
            <a:endParaRPr lang="en-US" sz="4800" dirty="0">
              <a:solidFill>
                <a:srgbClr val="444444"/>
              </a:solidFill>
            </a:endParaRPr>
          </a:p>
        </p:txBody>
      </p:sp>
    </p:spTree>
    <p:extLst>
      <p:ext uri="{BB962C8B-B14F-4D97-AF65-F5344CB8AC3E}">
        <p14:creationId xmlns:p14="http://schemas.microsoft.com/office/powerpoint/2010/main" val="2519947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
            <a:ext cx="8343900" cy="938893"/>
          </a:xfrm>
        </p:spPr>
        <p:txBody>
          <a:bodyPr/>
          <a:lstStyle/>
          <a:p>
            <a:r>
              <a:rPr lang="en-US" altLang="zh-TW" i="1" dirty="0" smtClean="0">
                <a:solidFill>
                  <a:srgbClr val="1F497D"/>
                </a:solidFill>
              </a:rPr>
              <a:t>MWP: </a:t>
            </a:r>
            <a:r>
              <a:rPr lang="en-US" altLang="zh-TW" dirty="0" smtClean="0">
                <a:solidFill>
                  <a:srgbClr val="1F497D"/>
                </a:solidFill>
              </a:rPr>
              <a:t>A First Case for MR</a:t>
            </a:r>
            <a:endParaRPr lang="zh-TW" altLang="en-US" dirty="0"/>
          </a:p>
        </p:txBody>
      </p:sp>
      <p:sp>
        <p:nvSpPr>
          <p:cNvPr id="3" name="內容版面配置區 2"/>
          <p:cNvSpPr>
            <a:spLocks noGrp="1"/>
          </p:cNvSpPr>
          <p:nvPr>
            <p:ph idx="1"/>
          </p:nvPr>
        </p:nvSpPr>
        <p:spPr/>
        <p:txBody>
          <a:bodyPr>
            <a:normAutofit/>
          </a:bodyPr>
          <a:lstStyle/>
          <a:p>
            <a:r>
              <a:rPr lang="en-US" altLang="zh-TW" dirty="0" smtClean="0"/>
              <a:t>The </a:t>
            </a:r>
            <a:r>
              <a:rPr lang="en-US" altLang="zh-TW" i="1" dirty="0">
                <a:solidFill>
                  <a:srgbClr val="FF0000"/>
                </a:solidFill>
              </a:rPr>
              <a:t>math word problem</a:t>
            </a:r>
            <a:r>
              <a:rPr lang="en-US" altLang="zh-TW" dirty="0">
                <a:solidFill>
                  <a:srgbClr val="FF0000"/>
                </a:solidFill>
              </a:rPr>
              <a:t> (MWP)</a:t>
            </a:r>
            <a:r>
              <a:rPr lang="en-US" altLang="zh-TW" dirty="0"/>
              <a:t> </a:t>
            </a:r>
            <a:r>
              <a:rPr lang="en-US" altLang="zh-TW" dirty="0" smtClean="0"/>
              <a:t>is chosen </a:t>
            </a:r>
            <a:r>
              <a:rPr lang="en-US" altLang="zh-TW" dirty="0"/>
              <a:t>as the first test case to study </a:t>
            </a:r>
            <a:r>
              <a:rPr lang="en-US" altLang="zh-TW" dirty="0" smtClean="0"/>
              <a:t>MR.</a:t>
            </a:r>
          </a:p>
          <a:p>
            <a:pPr lvl="1"/>
            <a:endParaRPr lang="en-US" altLang="zh-TW" sz="1100" dirty="0" smtClean="0"/>
          </a:p>
          <a:p>
            <a:pPr lvl="1"/>
            <a:r>
              <a:rPr lang="en-US" altLang="zh-TW" dirty="0" smtClean="0"/>
              <a:t>The answer </a:t>
            </a:r>
            <a:r>
              <a:rPr lang="en-US" altLang="zh-TW" i="1" dirty="0" smtClean="0">
                <a:solidFill>
                  <a:srgbClr val="00B0F0"/>
                </a:solidFill>
              </a:rPr>
              <a:t>cannot </a:t>
            </a:r>
            <a:r>
              <a:rPr lang="en-US" altLang="zh-TW" i="1" dirty="0">
                <a:solidFill>
                  <a:srgbClr val="00B0F0"/>
                </a:solidFill>
              </a:rPr>
              <a:t>be extracted</a:t>
            </a:r>
            <a:r>
              <a:rPr lang="en-US" altLang="zh-TW" dirty="0"/>
              <a:t> by simply performing </a:t>
            </a:r>
            <a:r>
              <a:rPr lang="en-US" altLang="zh-TW" i="1" dirty="0">
                <a:solidFill>
                  <a:srgbClr val="FF0000"/>
                </a:solidFill>
              </a:rPr>
              <a:t>keyword </a:t>
            </a:r>
            <a:r>
              <a:rPr lang="en-US" altLang="zh-TW" i="1" dirty="0" smtClean="0">
                <a:solidFill>
                  <a:srgbClr val="FF0000"/>
                </a:solidFill>
              </a:rPr>
              <a:t>matching </a:t>
            </a:r>
            <a:r>
              <a:rPr lang="en-US" altLang="zh-TW" dirty="0" smtClean="0"/>
              <a:t>(</a:t>
            </a:r>
            <a:r>
              <a:rPr lang="en-US" altLang="zh-TW" dirty="0" smtClean="0">
                <a:solidFill>
                  <a:srgbClr val="00B050"/>
                </a:solidFill>
              </a:rPr>
              <a:t>beyond Q&amp;A</a:t>
            </a:r>
            <a:r>
              <a:rPr lang="en-US" altLang="zh-TW" dirty="0" smtClean="0"/>
              <a:t>).</a:t>
            </a:r>
            <a:endParaRPr lang="en-US" altLang="zh-TW" dirty="0"/>
          </a:p>
          <a:p>
            <a:pPr lvl="1"/>
            <a:endParaRPr lang="en-US" altLang="zh-TW" sz="1100" dirty="0" smtClean="0"/>
          </a:p>
          <a:p>
            <a:pPr lvl="1"/>
            <a:r>
              <a:rPr lang="en-US" altLang="zh-TW" dirty="0" smtClean="0"/>
              <a:t>Adopts </a:t>
            </a:r>
            <a:r>
              <a:rPr lang="en-US" altLang="zh-TW" i="1" dirty="0" smtClean="0">
                <a:solidFill>
                  <a:srgbClr val="00B0F0"/>
                </a:solidFill>
              </a:rPr>
              <a:t>less </a:t>
            </a:r>
            <a:r>
              <a:rPr lang="en-US" altLang="zh-TW" i="1" dirty="0">
                <a:solidFill>
                  <a:srgbClr val="00B0F0"/>
                </a:solidFill>
              </a:rPr>
              <a:t>complicated syntax</a:t>
            </a:r>
            <a:r>
              <a:rPr lang="en-US" altLang="zh-TW" dirty="0"/>
              <a:t>; Requires </a:t>
            </a:r>
            <a:r>
              <a:rPr lang="en-US" altLang="zh-TW" i="1" dirty="0">
                <a:solidFill>
                  <a:srgbClr val="00B0F0"/>
                </a:solidFill>
              </a:rPr>
              <a:t>less amount of domain knowledge</a:t>
            </a:r>
            <a:r>
              <a:rPr lang="en-US" altLang="zh-TW" dirty="0"/>
              <a:t>.</a:t>
            </a:r>
          </a:p>
          <a:p>
            <a:pPr lvl="1"/>
            <a:endParaRPr lang="en-US" altLang="zh-TW" sz="1100" dirty="0" smtClean="0"/>
          </a:p>
          <a:p>
            <a:pPr lvl="1"/>
            <a:r>
              <a:rPr lang="en-US" altLang="zh-TW" dirty="0">
                <a:solidFill>
                  <a:schemeClr val="bg1">
                    <a:lumMod val="75000"/>
                  </a:schemeClr>
                </a:solidFill>
              </a:rPr>
              <a:t>Body part of MWP usually consists of only a few sentences.</a:t>
            </a:r>
          </a:p>
          <a:p>
            <a:pPr lvl="1"/>
            <a:endParaRPr lang="en-US" altLang="zh-TW" sz="1100" dirty="0">
              <a:solidFill>
                <a:schemeClr val="bg1">
                  <a:lumMod val="75000"/>
                </a:schemeClr>
              </a:solidFill>
            </a:endParaRPr>
          </a:p>
          <a:p>
            <a:pPr lvl="1"/>
            <a:r>
              <a:rPr lang="en-US" altLang="zh-TW" dirty="0">
                <a:solidFill>
                  <a:schemeClr val="bg1">
                    <a:lumMod val="75000"/>
                  </a:schemeClr>
                </a:solidFill>
              </a:rPr>
              <a:t>Standalone applications. (e.g. computer tutor)</a:t>
            </a:r>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20</a:t>
            </a:fld>
            <a:endParaRPr lang="en-US"/>
          </a:p>
        </p:txBody>
      </p:sp>
    </p:spTree>
    <p:extLst>
      <p:ext uri="{BB962C8B-B14F-4D97-AF65-F5344CB8AC3E}">
        <p14:creationId xmlns:p14="http://schemas.microsoft.com/office/powerpoint/2010/main" val="523655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What are Math Word Problems ?</a:t>
            </a:r>
            <a:endParaRPr lang="zh-TW" altLang="en-US" dirty="0"/>
          </a:p>
        </p:txBody>
      </p:sp>
      <p:sp>
        <p:nvSpPr>
          <p:cNvPr id="3" name="內容版面配置區 2"/>
          <p:cNvSpPr>
            <a:spLocks noGrp="1"/>
          </p:cNvSpPr>
          <p:nvPr>
            <p:ph idx="1"/>
          </p:nvPr>
        </p:nvSpPr>
        <p:spPr/>
        <p:txBody>
          <a:bodyPr/>
          <a:lstStyle/>
          <a:p>
            <a:r>
              <a:rPr lang="en-US" altLang="zh-TW" dirty="0" smtClean="0"/>
              <a:t>Math Word Problems:</a:t>
            </a:r>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r>
              <a:rPr lang="en-US" altLang="zh-TW" dirty="0" smtClean="0"/>
              <a:t>Not Math Word Problems:</a:t>
            </a:r>
          </a:p>
          <a:p>
            <a:pPr lvl="1"/>
            <a:endParaRPr lang="zh-TW" altLang="en-US" dirty="0">
              <a:ea typeface="新細明體" panose="02020500000000000000" pitchFamily="18" charset="-120"/>
            </a:endParaRPr>
          </a:p>
          <a:p>
            <a:pPr lvl="1"/>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21</a:t>
            </a:fld>
            <a:endParaRPr lang="en-US"/>
          </a:p>
        </p:txBody>
      </p:sp>
      <p:sp>
        <p:nvSpPr>
          <p:cNvPr id="5" name="圓角矩形 4"/>
          <p:cNvSpPr/>
          <p:nvPr/>
        </p:nvSpPr>
        <p:spPr>
          <a:xfrm>
            <a:off x="457200" y="1682585"/>
            <a:ext cx="8229600" cy="539306"/>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文具店進貨</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2361</a:t>
            </a:r>
            <a:r>
              <a:rPr lang="zh-TW"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枝紅筆和</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1587</a:t>
            </a:r>
            <a:r>
              <a:rPr lang="zh-TW"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枝藍筆</a:t>
            </a:r>
            <a:r>
              <a:rPr lang="en-US" altLang="zh-TW"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zh-TW"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文具店共進貨幾枝筆</a:t>
            </a:r>
            <a:r>
              <a:rPr lang="en-US" altLang="zh-TW"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圓角矩形 5"/>
          <p:cNvSpPr/>
          <p:nvPr/>
        </p:nvSpPr>
        <p:spPr>
          <a:xfrm>
            <a:off x="457200" y="2313399"/>
            <a:ext cx="8229600" cy="735249"/>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原子筆每枝</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20</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元，鉛筆每枝</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5</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元，姐姐買了</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24</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枝筆，共付了</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270</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元， </a:t>
            </a:r>
            <a:r>
              <a:rPr lang="zh-TW" altLang="en-US"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兩種筆各買幾枝</a:t>
            </a:r>
            <a:r>
              <a:rPr lang="zh-TW" altLang="en-US"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p>
        </p:txBody>
      </p:sp>
      <p:sp>
        <p:nvSpPr>
          <p:cNvPr id="7" name="圓角矩形 6"/>
          <p:cNvSpPr/>
          <p:nvPr/>
        </p:nvSpPr>
        <p:spPr>
          <a:xfrm>
            <a:off x="457200" y="3108320"/>
            <a:ext cx="8229600" cy="539306"/>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一艘輪船</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20</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分鐘可以行駛</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25</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公里</a:t>
            </a:r>
            <a:r>
              <a:rPr lang="zh-TW" altLang="en-US"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2.5</a:t>
            </a:r>
            <a:r>
              <a:rPr lang="zh-TW" altLang="en-US"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小時可以行駛多少公里</a:t>
            </a:r>
            <a:r>
              <a:rPr lang="zh-TW" altLang="en-US"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p>
        </p:txBody>
      </p:sp>
      <p:sp>
        <p:nvSpPr>
          <p:cNvPr id="8" name="圓角矩形 7"/>
          <p:cNvSpPr/>
          <p:nvPr/>
        </p:nvSpPr>
        <p:spPr>
          <a:xfrm>
            <a:off x="457200" y="3724874"/>
            <a:ext cx="8229600" cy="767884"/>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小天的跳遠紀錄是</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1.3</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公尺，小美的紀錄是</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1.03</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公尺，小綜的紀錄是</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1.33</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公尺。</a:t>
            </a:r>
            <a:r>
              <a:rPr lang="zh-TW" altLang="en-US"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三人中誰跳得最遠</a:t>
            </a:r>
            <a:r>
              <a:rPr lang="zh-TW" altLang="en-US"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p>
        </p:txBody>
      </p:sp>
      <p:sp>
        <p:nvSpPr>
          <p:cNvPr id="9" name="圓角矩形 8"/>
          <p:cNvSpPr/>
          <p:nvPr/>
        </p:nvSpPr>
        <p:spPr>
          <a:xfrm>
            <a:off x="457200" y="5203551"/>
            <a:ext cx="8229600" cy="539306"/>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2 x 3 +5 = ?</a:t>
            </a:r>
            <a:endPar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4165851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Previous Approaches (1)</a:t>
            </a:r>
            <a:endParaRPr lang="zh-TW" altLang="en-US" dirty="0"/>
          </a:p>
        </p:txBody>
      </p:sp>
      <p:sp>
        <p:nvSpPr>
          <p:cNvPr id="7" name="內容版面配置區 6"/>
          <p:cNvSpPr>
            <a:spLocks noGrp="1"/>
          </p:cNvSpPr>
          <p:nvPr>
            <p:ph idx="1"/>
          </p:nvPr>
        </p:nvSpPr>
        <p:spPr>
          <a:xfrm>
            <a:off x="385868" y="1134835"/>
            <a:ext cx="8532435" cy="5305721"/>
          </a:xfrm>
        </p:spPr>
        <p:txBody>
          <a:bodyPr>
            <a:normAutofit/>
          </a:bodyPr>
          <a:lstStyle/>
          <a:p>
            <a:r>
              <a:rPr lang="en-US" altLang="zh-TW" dirty="0">
                <a:solidFill>
                  <a:srgbClr val="FF0000"/>
                </a:solidFill>
              </a:rPr>
              <a:t>Rule-based approaches with logic inference </a:t>
            </a:r>
            <a:r>
              <a:rPr lang="en-US" altLang="zh-TW" b="0" dirty="0" smtClean="0"/>
              <a:t>(</a:t>
            </a:r>
            <a:r>
              <a:rPr lang="en-US" altLang="zh-TW" b="0" dirty="0" err="1" smtClean="0">
                <a:solidFill>
                  <a:srgbClr val="00B0F0"/>
                </a:solidFill>
              </a:rPr>
              <a:t>Bobrow</a:t>
            </a:r>
            <a:r>
              <a:rPr lang="en-US" altLang="zh-TW" b="0" dirty="0">
                <a:solidFill>
                  <a:srgbClr val="00B0F0"/>
                </a:solidFill>
              </a:rPr>
              <a:t>, </a:t>
            </a:r>
            <a:r>
              <a:rPr lang="en-US" altLang="zh-TW" b="0" dirty="0" smtClean="0">
                <a:solidFill>
                  <a:srgbClr val="00B0F0"/>
                </a:solidFill>
              </a:rPr>
              <a:t>1964</a:t>
            </a:r>
            <a:r>
              <a:rPr lang="en-US" altLang="zh-TW" b="0" dirty="0" smtClean="0"/>
              <a:t>): </a:t>
            </a:r>
            <a:r>
              <a:rPr lang="en-US" altLang="zh-TW" b="0" i="1" dirty="0" smtClean="0">
                <a:solidFill>
                  <a:srgbClr val="00B0F0"/>
                </a:solidFill>
              </a:rPr>
              <a:t>STUDENT</a:t>
            </a:r>
            <a:endParaRPr lang="en-US" altLang="zh-TW" b="0" i="1" dirty="0">
              <a:solidFill>
                <a:srgbClr val="00B0F0"/>
              </a:solidFill>
            </a:endParaRPr>
          </a:p>
          <a:p>
            <a:pPr lvl="1"/>
            <a:r>
              <a:rPr lang="en-US" altLang="zh-TW" dirty="0" smtClean="0"/>
              <a:t>Use “</a:t>
            </a:r>
            <a:r>
              <a:rPr lang="en-US" altLang="zh-TW" i="1" dirty="0" smtClean="0">
                <a:solidFill>
                  <a:srgbClr val="FF0000"/>
                </a:solidFill>
              </a:rPr>
              <a:t>Format Matching</a:t>
            </a:r>
            <a:r>
              <a:rPr lang="en-US" altLang="zh-TW" dirty="0" smtClean="0"/>
              <a:t>” to convert a sentence into </a:t>
            </a:r>
            <a:r>
              <a:rPr lang="en-US" altLang="zh-TW" i="1" dirty="0" smtClean="0">
                <a:solidFill>
                  <a:srgbClr val="FF0000"/>
                </a:solidFill>
              </a:rPr>
              <a:t>logic statements</a:t>
            </a:r>
          </a:p>
          <a:p>
            <a:pPr lvl="1"/>
            <a:r>
              <a:rPr lang="en-US" altLang="zh-TW" dirty="0" smtClean="0"/>
              <a:t>Input:</a:t>
            </a:r>
          </a:p>
          <a:p>
            <a:pPr lvl="2"/>
            <a:r>
              <a:rPr lang="en-US" altLang="zh-TW" dirty="0" smtClean="0"/>
              <a:t>“</a:t>
            </a:r>
            <a:r>
              <a:rPr lang="en-US" altLang="zh-TW" i="1" dirty="0" smtClean="0">
                <a:solidFill>
                  <a:srgbClr val="00B0F0"/>
                </a:solidFill>
              </a:rPr>
              <a:t>The price of a radio is </a:t>
            </a:r>
            <a:r>
              <a:rPr lang="en-US" altLang="zh-TW" i="1" dirty="0" smtClean="0">
                <a:solidFill>
                  <a:srgbClr val="92D050"/>
                </a:solidFill>
              </a:rPr>
              <a:t>69.70</a:t>
            </a:r>
            <a:r>
              <a:rPr lang="en-US" altLang="zh-TW" i="1" dirty="0" smtClean="0">
                <a:solidFill>
                  <a:srgbClr val="00B0F0"/>
                </a:solidFill>
              </a:rPr>
              <a:t> dollars. If this price is </a:t>
            </a:r>
            <a:r>
              <a:rPr lang="en-US" altLang="zh-TW" i="1" dirty="0" smtClean="0">
                <a:solidFill>
                  <a:srgbClr val="FF0000"/>
                </a:solidFill>
              </a:rPr>
              <a:t>15 percent less</a:t>
            </a:r>
            <a:r>
              <a:rPr lang="en-US" altLang="zh-TW" i="1" dirty="0" smtClean="0">
                <a:solidFill>
                  <a:srgbClr val="00B0F0"/>
                </a:solidFill>
              </a:rPr>
              <a:t> than the marked price, find the marked price.</a:t>
            </a:r>
            <a:r>
              <a:rPr lang="en-US" altLang="zh-TW" dirty="0" smtClean="0"/>
              <a:t>”</a:t>
            </a:r>
            <a:endParaRPr lang="en-US" altLang="zh-TW" dirty="0"/>
          </a:p>
          <a:p>
            <a:pPr lvl="1"/>
            <a:r>
              <a:rPr lang="en-US" altLang="zh-TW" dirty="0" smtClean="0"/>
              <a:t>Equations:</a:t>
            </a:r>
          </a:p>
          <a:p>
            <a:pPr lvl="2"/>
            <a:r>
              <a:rPr lang="en-US" altLang="zh-TW" dirty="0" smtClean="0"/>
              <a:t>(EQUAL X00001 (Marked Price) )</a:t>
            </a:r>
          </a:p>
          <a:p>
            <a:pPr lvl="2"/>
            <a:r>
              <a:rPr lang="en-US" altLang="zh-TW" dirty="0" smtClean="0"/>
              <a:t>(EQUAL (Price of Radio) (TIMES </a:t>
            </a:r>
            <a:r>
              <a:rPr lang="en-US" altLang="zh-TW" dirty="0" smtClean="0">
                <a:solidFill>
                  <a:srgbClr val="FF0000"/>
                </a:solidFill>
              </a:rPr>
              <a:t>0.85</a:t>
            </a:r>
            <a:r>
              <a:rPr lang="en-US" altLang="zh-TW" dirty="0" smtClean="0"/>
              <a:t> (Marked Price) ) )</a:t>
            </a:r>
          </a:p>
          <a:p>
            <a:pPr lvl="2"/>
            <a:r>
              <a:rPr lang="en-US" altLang="zh-TW" dirty="0" smtClean="0"/>
              <a:t>(EQUAL (Price of Radio) </a:t>
            </a:r>
            <a:r>
              <a:rPr lang="en-US" altLang="zh-TW" dirty="0"/>
              <a:t>(TIMES </a:t>
            </a:r>
            <a:r>
              <a:rPr lang="en-US" altLang="zh-TW" dirty="0" smtClean="0">
                <a:solidFill>
                  <a:srgbClr val="92D050"/>
                </a:solidFill>
              </a:rPr>
              <a:t>69.70</a:t>
            </a:r>
            <a:r>
              <a:rPr lang="en-US" altLang="zh-TW" dirty="0" smtClean="0"/>
              <a:t> (Dollars) </a:t>
            </a:r>
            <a:r>
              <a:rPr lang="en-US" altLang="zh-TW" dirty="0"/>
              <a:t>) )</a:t>
            </a:r>
          </a:p>
          <a:p>
            <a:pPr lvl="1"/>
            <a:r>
              <a:rPr lang="en-US" altLang="zh-TW" dirty="0" smtClean="0"/>
              <a:t>Answer:</a:t>
            </a:r>
          </a:p>
          <a:p>
            <a:pPr lvl="2"/>
            <a:r>
              <a:rPr lang="en-US" altLang="zh-TW" dirty="0" smtClean="0"/>
              <a:t>“</a:t>
            </a:r>
            <a:r>
              <a:rPr lang="en-US" altLang="zh-TW" i="1" dirty="0" smtClean="0">
                <a:solidFill>
                  <a:srgbClr val="FF0000"/>
                </a:solidFill>
              </a:rPr>
              <a:t>The marked price is 82 dollars</a:t>
            </a:r>
            <a:r>
              <a:rPr lang="en-US" altLang="zh-TW" dirty="0" smtClean="0"/>
              <a:t>.”</a:t>
            </a:r>
            <a:endParaRPr lang="en-US" altLang="zh-TW"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22</a:t>
            </a:fld>
            <a:endParaRPr lang="en-US"/>
          </a:p>
        </p:txBody>
      </p:sp>
    </p:spTree>
    <p:extLst>
      <p:ext uri="{BB962C8B-B14F-4D97-AF65-F5344CB8AC3E}">
        <p14:creationId xmlns:p14="http://schemas.microsoft.com/office/powerpoint/2010/main" val="213443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Previous Approaches (2)</a:t>
            </a:r>
            <a:endParaRPr lang="zh-TW" altLang="en-US" dirty="0"/>
          </a:p>
        </p:txBody>
      </p:sp>
      <p:sp>
        <p:nvSpPr>
          <p:cNvPr id="7" name="內容版面配置區 6"/>
          <p:cNvSpPr>
            <a:spLocks noGrp="1"/>
          </p:cNvSpPr>
          <p:nvPr>
            <p:ph idx="1"/>
          </p:nvPr>
        </p:nvSpPr>
        <p:spPr/>
        <p:txBody>
          <a:bodyPr/>
          <a:lstStyle/>
          <a:p>
            <a:r>
              <a:rPr lang="en-US" altLang="zh-TW" dirty="0">
                <a:solidFill>
                  <a:srgbClr val="FF0000"/>
                </a:solidFill>
              </a:rPr>
              <a:t>Rule-based approaches without logic inference </a:t>
            </a:r>
            <a:r>
              <a:rPr lang="en-US" altLang="zh-TW" dirty="0" smtClean="0"/>
              <a:t>(</a:t>
            </a:r>
            <a:r>
              <a:rPr lang="en-US" altLang="zh-TW" dirty="0" err="1" smtClean="0"/>
              <a:t>Charniak</a:t>
            </a:r>
            <a:r>
              <a:rPr lang="en-US" altLang="zh-TW" b="0" dirty="0" smtClean="0"/>
              <a:t>, 1968; </a:t>
            </a:r>
            <a:r>
              <a:rPr lang="en-US" altLang="zh-TW" dirty="0" err="1"/>
              <a:t>Dellarosa</a:t>
            </a:r>
            <a:r>
              <a:rPr lang="en-US" altLang="zh-TW" b="0" dirty="0" smtClean="0"/>
              <a:t>, 1986; …., </a:t>
            </a:r>
            <a:r>
              <a:rPr lang="en-US" altLang="zh-TW" dirty="0">
                <a:solidFill>
                  <a:srgbClr val="00B0F0"/>
                </a:solidFill>
              </a:rPr>
              <a:t>Hosseini, </a:t>
            </a:r>
            <a:r>
              <a:rPr lang="en-US" altLang="zh-TW" dirty="0" smtClean="0">
                <a:solidFill>
                  <a:srgbClr val="00B0F0"/>
                </a:solidFill>
              </a:rPr>
              <a:t>2014</a:t>
            </a:r>
            <a:r>
              <a:rPr lang="en-US" altLang="zh-TW" b="0" dirty="0" smtClean="0"/>
              <a:t>):</a:t>
            </a:r>
            <a:endParaRPr lang="en-US" altLang="zh-TW" b="0" dirty="0"/>
          </a:p>
          <a:p>
            <a:pPr lvl="1"/>
            <a:r>
              <a:rPr lang="en-US" altLang="zh-TW" dirty="0" smtClean="0">
                <a:solidFill>
                  <a:srgbClr val="FF0000"/>
                </a:solidFill>
              </a:rPr>
              <a:t>Arithmetic </a:t>
            </a:r>
            <a:r>
              <a:rPr lang="en-US" altLang="zh-TW" dirty="0">
                <a:solidFill>
                  <a:srgbClr val="FF0000"/>
                </a:solidFill>
              </a:rPr>
              <a:t>word problems(additions, subtractions)</a:t>
            </a:r>
          </a:p>
          <a:p>
            <a:pPr lvl="1"/>
            <a:r>
              <a:rPr lang="en-US" altLang="zh-TW" dirty="0"/>
              <a:t>Describe a partial world state</a:t>
            </a:r>
          </a:p>
          <a:p>
            <a:pPr lvl="1"/>
            <a:r>
              <a:rPr lang="en-US" altLang="zh-TW" dirty="0"/>
              <a:t>Update or elaborations on the </a:t>
            </a:r>
            <a:r>
              <a:rPr lang="en-US" altLang="zh-TW" dirty="0" smtClean="0"/>
              <a:t>state (Verb classify)</a:t>
            </a:r>
            <a:endParaRPr lang="en-US" altLang="zh-TW" dirty="0"/>
          </a:p>
          <a:p>
            <a:pPr lvl="1"/>
            <a:r>
              <a:rPr lang="en-US" altLang="zh-TW" dirty="0"/>
              <a:t>End with </a:t>
            </a:r>
            <a:r>
              <a:rPr lang="en-US" altLang="zh-TW" i="1" dirty="0" smtClean="0">
                <a:solidFill>
                  <a:srgbClr val="FF0000"/>
                </a:solidFill>
              </a:rPr>
              <a:t>linear</a:t>
            </a:r>
            <a:r>
              <a:rPr lang="en-US" altLang="zh-TW" i="1" dirty="0" smtClean="0"/>
              <a:t> </a:t>
            </a:r>
            <a:r>
              <a:rPr lang="en-US" altLang="zh-TW" i="1" dirty="0" smtClean="0">
                <a:solidFill>
                  <a:srgbClr val="FF0000"/>
                </a:solidFill>
              </a:rPr>
              <a:t>algebraic</a:t>
            </a:r>
            <a:r>
              <a:rPr lang="en-US" altLang="zh-TW" i="1" dirty="0" smtClean="0"/>
              <a:t> </a:t>
            </a:r>
            <a:r>
              <a:rPr lang="en-US" altLang="zh-TW" i="1" dirty="0" smtClean="0">
                <a:solidFill>
                  <a:srgbClr val="FF0000"/>
                </a:solidFill>
              </a:rPr>
              <a:t>equations</a:t>
            </a:r>
            <a:endParaRPr lang="en-US" altLang="zh-TW" i="1" dirty="0">
              <a:solidFill>
                <a:srgbClr val="FF0000"/>
              </a:solidFill>
            </a:endParaRPr>
          </a:p>
          <a:p>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23</a:t>
            </a:fld>
            <a:endParaRPr 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023" y="4297689"/>
            <a:ext cx="4648233" cy="2501941"/>
          </a:xfrm>
          <a:prstGeom prst="rect">
            <a:avLst/>
          </a:prstGeom>
        </p:spPr>
      </p:pic>
    </p:spTree>
    <p:extLst>
      <p:ext uri="{BB962C8B-B14F-4D97-AF65-F5344CB8AC3E}">
        <p14:creationId xmlns:p14="http://schemas.microsoft.com/office/powerpoint/2010/main" val="1480956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r>
              <a:rPr lang="en-US" altLang="zh-TW" dirty="0"/>
              <a:t>Hosseini, </a:t>
            </a:r>
            <a:r>
              <a:rPr lang="en-US" altLang="zh-TW" dirty="0" smtClean="0"/>
              <a:t>2014 </a:t>
            </a:r>
            <a:r>
              <a:rPr lang="en-US" altLang="zh-TW" dirty="0" smtClean="0"/>
              <a:t>(1/2)</a:t>
            </a:r>
            <a:r>
              <a:rPr lang="zh-TW" altLang="en-US" dirty="0" smtClean="0"/>
              <a:t> </a:t>
            </a:r>
            <a:endParaRPr lang="en-US" altLang="zh-TW" dirty="0"/>
          </a:p>
        </p:txBody>
      </p:sp>
      <p:graphicFrame>
        <p:nvGraphicFramePr>
          <p:cNvPr id="7" name="內容版面配置區 6"/>
          <p:cNvGraphicFramePr>
            <a:graphicFrameLocks noGrp="1"/>
          </p:cNvGraphicFramePr>
          <p:nvPr>
            <p:ph idx="1"/>
            <p:extLst/>
          </p:nvPr>
        </p:nvGraphicFramePr>
        <p:xfrm>
          <a:off x="1" y="922423"/>
          <a:ext cx="9144000" cy="5216791"/>
        </p:xfrm>
        <a:graphic>
          <a:graphicData uri="http://schemas.openxmlformats.org/drawingml/2006/table">
            <a:tbl>
              <a:tblPr firstRow="1" bandRow="1">
                <a:tableStyleId>{5C22544A-7EE6-4342-B048-85BDC9FD1C3A}</a:tableStyleId>
              </a:tblPr>
              <a:tblGrid>
                <a:gridCol w="4608530"/>
                <a:gridCol w="4535470"/>
              </a:tblGrid>
              <a:tr h="543775">
                <a:tc>
                  <a:txBody>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Category</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c>
                  <a:txBody>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Example</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5437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Arial Unicode MS" panose="020B0604020202020204" pitchFamily="34" charset="-120"/>
                          <a:ea typeface="Arial Unicode MS" panose="020B0604020202020204" pitchFamily="34" charset="-120"/>
                          <a:cs typeface="Arial Unicode MS" panose="020B0604020202020204" pitchFamily="34" charset="-120"/>
                        </a:rPr>
                        <a:t>Observation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There </a:t>
                      </a:r>
                      <a:r>
                        <a:rPr lang="en-US" altLang="zh-TW" sz="2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were </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28 </a:t>
                      </a:r>
                      <a:r>
                        <a:rPr lang="en-US" altLang="zh-TW" sz="2000" u="sng" dirty="0" smtClean="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bales</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of hay in the </a:t>
                      </a:r>
                      <a:r>
                        <a:rPr lang="en-US" altLang="zh-TW" sz="2000" i="1"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barn</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70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Arial Unicode MS" panose="020B0604020202020204" pitchFamily="34" charset="-120"/>
                          <a:ea typeface="Arial Unicode MS" panose="020B0604020202020204" pitchFamily="34" charset="-120"/>
                          <a:cs typeface="Arial Unicode MS" panose="020B0604020202020204" pitchFamily="34" charset="-120"/>
                        </a:rPr>
                        <a:t>Positive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i="1" kern="1200"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Joan</a:t>
                      </a:r>
                      <a:r>
                        <a:rPr lang="en-US" altLang="zh-TW" sz="2000" i="1" dirty="0" smtClean="0">
                          <a:solidFill>
                            <a:srgbClr val="00206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went</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to 4 football </a:t>
                      </a:r>
                      <a:r>
                        <a:rPr lang="en-US" altLang="zh-TW" sz="2000" u="sng" dirty="0" smtClean="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games</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this year.</a:t>
                      </a:r>
                      <a:endParaRPr lang="zh-TW" alt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5437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Arial Unicode MS" panose="020B0604020202020204" pitchFamily="34" charset="-120"/>
                          <a:ea typeface="Arial Unicode MS" panose="020B0604020202020204" pitchFamily="34" charset="-120"/>
                          <a:cs typeface="Arial Unicode MS" panose="020B0604020202020204" pitchFamily="34" charset="-120"/>
                        </a:rPr>
                        <a:t>Negative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i="1" kern="1200"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Joan</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lost</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3 of the violet </a:t>
                      </a:r>
                      <a:r>
                        <a:rPr lang="en-US" altLang="zh-TW" sz="2000" u="sng" dirty="0" smtClean="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balloons</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70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Arial Unicode MS" panose="020B0604020202020204" pitchFamily="34" charset="-120"/>
                          <a:ea typeface="Arial Unicode MS" panose="020B0604020202020204" pitchFamily="34" charset="-120"/>
                          <a:cs typeface="Arial Unicode MS" panose="020B0604020202020204" pitchFamily="34" charset="-120"/>
                        </a:rPr>
                        <a:t>Positive Transfer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i="1" kern="1200"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Mike’s dad </a:t>
                      </a:r>
                      <a:r>
                        <a:rPr lang="en-US" altLang="zh-TW" sz="2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borrowed</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7 </a:t>
                      </a:r>
                      <a:r>
                        <a:rPr lang="en-US" altLang="zh-TW" sz="2000" u="sng" dirty="0" smtClean="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nickels</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from</a:t>
                      </a:r>
                      <a:r>
                        <a:rPr lang="en-US" altLang="zh-TW" sz="2000" baseline="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i="1" kern="1200"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Mike</a:t>
                      </a:r>
                      <a:r>
                        <a:rPr lang="en-US" altLang="zh-TW" sz="2000" i="1" kern="12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sz="2000" i="1" kern="12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70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Arial Unicode MS" panose="020B0604020202020204" pitchFamily="34" charset="-120"/>
                          <a:ea typeface="Arial Unicode MS" panose="020B0604020202020204" pitchFamily="34" charset="-120"/>
                          <a:cs typeface="Arial Unicode MS" panose="020B0604020202020204" pitchFamily="34" charset="-120"/>
                        </a:rPr>
                        <a:t>Negative Transfer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i="1" kern="1200"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Jason</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placed</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131 </a:t>
                      </a:r>
                      <a:r>
                        <a:rPr lang="en-US" altLang="zh-TW" sz="2000" u="sng" dirty="0" smtClean="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erasers</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in the </a:t>
                      </a:r>
                      <a:r>
                        <a:rPr lang="en-US" altLang="zh-TW" sz="2000" i="1" kern="1200"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drawer</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938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Arial Unicode MS" panose="020B0604020202020204" pitchFamily="34" charset="-120"/>
                          <a:ea typeface="Arial Unicode MS" panose="020B0604020202020204" pitchFamily="34" charset="-120"/>
                          <a:cs typeface="Arial Unicode MS" panose="020B0604020202020204" pitchFamily="34" charset="-120"/>
                        </a:rPr>
                        <a:t>Construct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i="1" kern="1200"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Karen</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added</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1/4 of a cup of </a:t>
                      </a:r>
                      <a:r>
                        <a:rPr lang="en-US" altLang="zh-TW" sz="2000" u="sng" dirty="0" smtClean="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walnut</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to a </a:t>
                      </a:r>
                      <a:r>
                        <a:rPr lang="en-US" altLang="zh-TW" sz="2000" i="1" kern="1200"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batch</a:t>
                      </a:r>
                      <a:r>
                        <a:rPr lang="en-US" altLang="zh-TW" sz="2000" i="1" dirty="0" smtClean="0">
                          <a:solidFill>
                            <a:srgbClr val="00206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of trail mix.</a:t>
                      </a:r>
                      <a:endParaRPr lang="zh-TW" alt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r h="5437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Arial Unicode MS" panose="020B0604020202020204" pitchFamily="34" charset="-120"/>
                          <a:ea typeface="Arial Unicode MS" panose="020B0604020202020204" pitchFamily="34" charset="-120"/>
                          <a:cs typeface="Arial Unicode MS" panose="020B0604020202020204" pitchFamily="34" charset="-120"/>
                        </a:rPr>
                        <a:t>Destroy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The </a:t>
                      </a:r>
                      <a:r>
                        <a:rPr lang="en-US" altLang="zh-TW" sz="2000" i="1" kern="1200"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rabbits</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ate</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4 of </a:t>
                      </a:r>
                      <a:r>
                        <a:rPr lang="en-US" altLang="zh-TW" sz="2000" i="1" kern="1200"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Dan’s</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u="sng" dirty="0" smtClean="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potatoes.</a:t>
                      </a:r>
                      <a:endParaRPr lang="zh-TW" altLang="en-US" sz="2000" u="sng" dirty="0" smtClean="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nchor="ctr"/>
                </a:tc>
              </a:tr>
            </a:tbl>
          </a:graphicData>
        </a:graphic>
      </p:graphicFrame>
      <p:sp>
        <p:nvSpPr>
          <p:cNvPr id="4" name="投影片編號版面配置區 3"/>
          <p:cNvSpPr>
            <a:spLocks noGrp="1"/>
          </p:cNvSpPr>
          <p:nvPr>
            <p:ph type="sldNum" sz="quarter" idx="12"/>
          </p:nvPr>
        </p:nvSpPr>
        <p:spPr/>
        <p:txBody>
          <a:bodyPr/>
          <a:lstStyle/>
          <a:p>
            <a:fld id="{C61BFBD5-3B1B-4B4E-BADF-E4A178CDE117}" type="slidenum">
              <a:rPr lang="en-US" smtClean="0"/>
              <a:pPr/>
              <a:t>24</a:t>
            </a:fld>
            <a:endParaRPr lang="en-US"/>
          </a:p>
        </p:txBody>
      </p:sp>
      <p:sp>
        <p:nvSpPr>
          <p:cNvPr id="11" name="左大括弧 10"/>
          <p:cNvSpPr/>
          <p:nvPr/>
        </p:nvSpPr>
        <p:spPr>
          <a:xfrm rot="10800000">
            <a:off x="1993561" y="1474576"/>
            <a:ext cx="378941" cy="1762897"/>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TW" altLang="en-US"/>
          </a:p>
        </p:txBody>
      </p:sp>
      <p:sp>
        <p:nvSpPr>
          <p:cNvPr id="12" name="文字方塊 11"/>
          <p:cNvSpPr txBox="1"/>
          <p:nvPr/>
        </p:nvSpPr>
        <p:spPr>
          <a:xfrm>
            <a:off x="2570212" y="2155965"/>
            <a:ext cx="1795849"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One container</a:t>
            </a:r>
            <a:endParaRPr lang="zh-TW" altLang="en-US" sz="20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 name="左大括弧 7"/>
          <p:cNvSpPr/>
          <p:nvPr/>
        </p:nvSpPr>
        <p:spPr>
          <a:xfrm rot="10800000">
            <a:off x="2570211" y="3237472"/>
            <a:ext cx="378941" cy="2901741"/>
          </a:xfrm>
          <a:prstGeom prst="lef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TW" altLang="en-US"/>
          </a:p>
        </p:txBody>
      </p:sp>
      <p:sp>
        <p:nvSpPr>
          <p:cNvPr id="9" name="文字方塊 8"/>
          <p:cNvSpPr txBox="1"/>
          <p:nvPr/>
        </p:nvSpPr>
        <p:spPr>
          <a:xfrm>
            <a:off x="3056241" y="4487848"/>
            <a:ext cx="1795849"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Two container</a:t>
            </a:r>
            <a:endParaRPr lang="zh-TW" altLang="en-US" sz="20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86730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Hosseini, </a:t>
            </a:r>
            <a:r>
              <a:rPr lang="en-US" altLang="zh-TW" dirty="0" smtClean="0"/>
              <a:t>2014 </a:t>
            </a:r>
            <a:r>
              <a:rPr lang="en-US" altLang="zh-TW" dirty="0" smtClean="0"/>
              <a:t>(2/2)</a:t>
            </a:r>
            <a:endParaRPr lang="zh-TW" altLang="en-US" dirty="0"/>
          </a:p>
        </p:txBody>
      </p:sp>
      <p:pic>
        <p:nvPicPr>
          <p:cNvPr id="25" name="內容版面配置區 2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3237" y="5270511"/>
            <a:ext cx="6001801" cy="1155153"/>
          </a:xfrm>
        </p:spPr>
      </p:pic>
      <p:sp>
        <p:nvSpPr>
          <p:cNvPr id="6" name="Slide Number Placeholder 3"/>
          <p:cNvSpPr>
            <a:spLocks noGrp="1"/>
          </p:cNvSpPr>
          <p:nvPr>
            <p:ph type="sldNum" sz="quarter" idx="12"/>
          </p:nvPr>
        </p:nvSpPr>
        <p:spPr/>
        <p:txBody>
          <a:bodyPr/>
          <a:lstStyle/>
          <a:p>
            <a:fld id="{C61BFBD5-3B1B-4B4E-BADF-E4A178CDE117}" type="slidenum">
              <a:rPr lang="en-US" smtClean="0"/>
              <a:pPr/>
              <a:t>25</a:t>
            </a:fld>
            <a:endParaRPr lang="en-US"/>
          </a:p>
        </p:txBody>
      </p:sp>
      <p:sp>
        <p:nvSpPr>
          <p:cNvPr id="4" name="按鈕形 3"/>
          <p:cNvSpPr/>
          <p:nvPr/>
        </p:nvSpPr>
        <p:spPr>
          <a:xfrm>
            <a:off x="353733" y="1098073"/>
            <a:ext cx="5734029" cy="739654"/>
          </a:xfrm>
          <a:prstGeom prst="bevel">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4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Grounding into Entities and </a:t>
            </a:r>
            <a:r>
              <a:rPr lang="en-US" altLang="zh-TW" sz="24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Containers</a:t>
            </a:r>
            <a:endParaRPr lang="zh-TW" altLang="en-US" sz="24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按鈕形 13"/>
          <p:cNvSpPr/>
          <p:nvPr/>
        </p:nvSpPr>
        <p:spPr>
          <a:xfrm>
            <a:off x="353733" y="2694170"/>
            <a:ext cx="4383024" cy="712472"/>
          </a:xfrm>
          <a:prstGeom prst="bevel">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4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Classify Verb </a:t>
            </a:r>
            <a:r>
              <a:rPr lang="en-US" altLang="zh-TW" sz="24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Categories</a:t>
            </a:r>
            <a:endParaRPr lang="zh-TW" altLang="en-US" sz="24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按鈕形 14"/>
          <p:cNvSpPr/>
          <p:nvPr/>
        </p:nvSpPr>
        <p:spPr>
          <a:xfrm>
            <a:off x="353734" y="4430872"/>
            <a:ext cx="6048322" cy="741953"/>
          </a:xfrm>
          <a:prstGeom prst="bevel">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4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Forming State Transitions and Equations</a:t>
            </a:r>
            <a:endParaRPr lang="zh-TW" altLang="en-US" sz="24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17" name="直線單箭頭接點 16"/>
          <p:cNvCxnSpPr/>
          <p:nvPr/>
        </p:nvCxnSpPr>
        <p:spPr>
          <a:xfrm>
            <a:off x="1545213" y="1848620"/>
            <a:ext cx="0" cy="8455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直線單箭頭接點 17"/>
          <p:cNvCxnSpPr/>
          <p:nvPr/>
        </p:nvCxnSpPr>
        <p:spPr>
          <a:xfrm>
            <a:off x="1539117" y="3422721"/>
            <a:ext cx="0" cy="10081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文字方塊 19"/>
          <p:cNvSpPr txBox="1"/>
          <p:nvPr/>
        </p:nvSpPr>
        <p:spPr>
          <a:xfrm>
            <a:off x="1586216" y="2102408"/>
            <a:ext cx="4815840" cy="400110"/>
          </a:xfrm>
          <a:prstGeom prst="rect">
            <a:avLst/>
          </a:prstGeom>
          <a:noFill/>
        </p:spPr>
        <p:txBody>
          <a:bodyPr wrap="square" rtlCol="0">
            <a:spAutoFit/>
          </a:bodyPr>
          <a:lstStyle/>
          <a:p>
            <a:r>
              <a:rPr lang="en-US" altLang="zh-TW" sz="2000" b="1" dirty="0" smtClean="0">
                <a:latin typeface="Arial Unicode MS" panose="020B0604020202020204" pitchFamily="34" charset="-120"/>
                <a:ea typeface="Arial Unicode MS" panose="020B0604020202020204" pitchFamily="34" charset="-120"/>
                <a:cs typeface="Arial Unicode MS" panose="020B0604020202020204" pitchFamily="34" charset="-120"/>
              </a:rPr>
              <a:t>[ give, 9 black kittens, Liz, John ]</a:t>
            </a:r>
            <a:endParaRPr lang="zh-TW" altLang="en-US" sz="20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矩形 20"/>
          <p:cNvSpPr/>
          <p:nvPr/>
        </p:nvSpPr>
        <p:spPr>
          <a:xfrm>
            <a:off x="1697612" y="3520415"/>
            <a:ext cx="2713708" cy="74195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(Liz, give): Negative</a:t>
            </a:r>
          </a:p>
          <a:p>
            <a:pPr algn="ct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(John, give): Positive</a:t>
            </a:r>
            <a:endParaRPr lang="zh-TW" altLang="en-US"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24" name="直線單箭頭接點 23"/>
          <p:cNvCxnSpPr/>
          <p:nvPr/>
        </p:nvCxnSpPr>
        <p:spPr>
          <a:xfrm>
            <a:off x="5766940" y="1837727"/>
            <a:ext cx="0" cy="25822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文字方塊 27"/>
          <p:cNvSpPr txBox="1"/>
          <p:nvPr/>
        </p:nvSpPr>
        <p:spPr>
          <a:xfrm>
            <a:off x="6301954" y="819829"/>
            <a:ext cx="2710249"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Liz had 9 black kittens. She gave some of her kittens to John.</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36194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4"/>
                                        </p:tgtEl>
                                        <p:attrNameLst>
                                          <p:attrName>style.opacity</p:attrName>
                                        </p:attrNameLst>
                                      </p:cBhvr>
                                      <p:to>
                                        <p:strVal val="0.25"/>
                                      </p:to>
                                    </p:set>
                                    <p:animEffect filter="image" prLst="opacity: 0.25">
                                      <p:cBhvr rctx="IE">
                                        <p:cTn id="7" dur="indefinite"/>
                                        <p:tgtEl>
                                          <p:spTgt spid="14"/>
                                        </p:tgtEl>
                                      </p:cBhvr>
                                    </p:animEffect>
                                  </p:childTnLst>
                                </p:cTn>
                              </p:par>
                              <p:par>
                                <p:cTn id="8" presetID="9" presetClass="emph" presetSubtype="0" grpId="0" nodeType="withEffect">
                                  <p:stCondLst>
                                    <p:cond delay="0"/>
                                  </p:stCondLst>
                                  <p:childTnLst>
                                    <p:set>
                                      <p:cBhvr rctx="PPT">
                                        <p:cTn id="9" dur="indefinite"/>
                                        <p:tgtEl>
                                          <p:spTgt spid="15"/>
                                        </p:tgtEl>
                                        <p:attrNameLst>
                                          <p:attrName>style.opacity</p:attrName>
                                        </p:attrNameLst>
                                      </p:cBhvr>
                                      <p:to>
                                        <p:strVal val="0.25"/>
                                      </p:to>
                                    </p:set>
                                    <p:animEffect filter="image" prLst="opacity: 0.25">
                                      <p:cBhvr rctx="IE">
                                        <p:cTn id="10" dur="indefinite"/>
                                        <p:tgtEl>
                                          <p:spTgt spid="15"/>
                                        </p:tgtEl>
                                      </p:cBhvr>
                                    </p:animEffect>
                                  </p:childTnLst>
                                </p:cTn>
                              </p:par>
                              <p:par>
                                <p:cTn id="11" presetID="9" presetClass="emph" presetSubtype="0" grpId="0" nodeType="withEffect">
                                  <p:stCondLst>
                                    <p:cond delay="0"/>
                                  </p:stCondLst>
                                  <p:childTnLst>
                                    <p:set>
                                      <p:cBhvr rctx="PPT">
                                        <p:cTn id="12" dur="indefinite"/>
                                        <p:tgtEl>
                                          <p:spTgt spid="21"/>
                                        </p:tgtEl>
                                        <p:attrNameLst>
                                          <p:attrName>style.opacity</p:attrName>
                                        </p:attrNameLst>
                                      </p:cBhvr>
                                      <p:to>
                                        <p:strVal val="0.25"/>
                                      </p:to>
                                    </p:set>
                                    <p:animEffect filter="image" prLst="opacity: 0.25">
                                      <p:cBhvr rctx="IE">
                                        <p:cTn id="13" dur="indefinite"/>
                                        <p:tgtEl>
                                          <p:spTgt spid="21"/>
                                        </p:tgtEl>
                                      </p:cBhvr>
                                    </p:animEffect>
                                  </p:childTnLst>
                                </p:cTn>
                              </p:par>
                              <p:par>
                                <p:cTn id="14" presetID="9" presetClass="emph" presetSubtype="0" nodeType="withEffect">
                                  <p:stCondLst>
                                    <p:cond delay="0"/>
                                  </p:stCondLst>
                                  <p:childTnLst>
                                    <p:set>
                                      <p:cBhvr rctx="PPT">
                                        <p:cTn id="15" dur="indefinite"/>
                                        <p:tgtEl>
                                          <p:spTgt spid="25"/>
                                        </p:tgtEl>
                                        <p:attrNameLst>
                                          <p:attrName>style.opacity</p:attrName>
                                        </p:attrNameLst>
                                      </p:cBhvr>
                                      <p:to>
                                        <p:strVal val="0.25"/>
                                      </p:to>
                                    </p:set>
                                    <p:animEffect filter="image" prLst="opacity: 0.25">
                                      <p:cBhvr rctx="IE">
                                        <p:cTn id="16" dur="indefinite"/>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Previous Approaches (3)</a:t>
            </a:r>
            <a:endParaRPr lang="zh-TW" altLang="en-US" dirty="0"/>
          </a:p>
        </p:txBody>
      </p:sp>
      <p:sp>
        <p:nvSpPr>
          <p:cNvPr id="7" name="內容版面配置區 6"/>
          <p:cNvSpPr>
            <a:spLocks noGrp="1"/>
          </p:cNvSpPr>
          <p:nvPr>
            <p:ph idx="1"/>
          </p:nvPr>
        </p:nvSpPr>
        <p:spPr/>
        <p:txBody>
          <a:bodyPr/>
          <a:lstStyle/>
          <a:p>
            <a:r>
              <a:rPr lang="en-US" altLang="zh-TW" dirty="0" smtClean="0">
                <a:solidFill>
                  <a:srgbClr val="FF0000"/>
                </a:solidFill>
              </a:rPr>
              <a:t>Purely statistical </a:t>
            </a:r>
            <a:r>
              <a:rPr lang="en-US" altLang="zh-TW" dirty="0">
                <a:solidFill>
                  <a:srgbClr val="FF0000"/>
                </a:solidFill>
              </a:rPr>
              <a:t>approaches </a:t>
            </a:r>
            <a:r>
              <a:rPr lang="en-US" altLang="zh-TW" dirty="0" smtClean="0"/>
              <a:t>(</a:t>
            </a:r>
            <a:r>
              <a:rPr lang="en-US" altLang="zh-TW" dirty="0" err="1">
                <a:solidFill>
                  <a:srgbClr val="00B0F0"/>
                </a:solidFill>
              </a:rPr>
              <a:t>Kushman</a:t>
            </a:r>
            <a:r>
              <a:rPr lang="en-US" altLang="zh-TW" dirty="0">
                <a:solidFill>
                  <a:srgbClr val="00B0F0"/>
                </a:solidFill>
              </a:rPr>
              <a:t> etc., </a:t>
            </a:r>
            <a:r>
              <a:rPr lang="en-US" altLang="zh-TW" dirty="0" smtClean="0">
                <a:solidFill>
                  <a:srgbClr val="00B0F0"/>
                </a:solidFill>
              </a:rPr>
              <a:t>2014</a:t>
            </a:r>
            <a:r>
              <a:rPr lang="en-US" altLang="zh-TW" b="0" dirty="0"/>
              <a:t>; </a:t>
            </a:r>
            <a:r>
              <a:rPr lang="en-US" altLang="zh-TW" b="0" dirty="0" smtClean="0"/>
              <a:t>Roy et al., 2015</a:t>
            </a:r>
            <a:r>
              <a:rPr lang="en-US" altLang="zh-TW" dirty="0" smtClean="0"/>
              <a:t>):</a:t>
            </a:r>
            <a:endParaRPr lang="en-US" altLang="zh-TW" dirty="0"/>
          </a:p>
          <a:p>
            <a:pPr lvl="1"/>
            <a:r>
              <a:rPr lang="en-US" altLang="zh-TW" dirty="0"/>
              <a:t>Linear </a:t>
            </a:r>
            <a:r>
              <a:rPr lang="en-US" altLang="zh-TW" dirty="0" smtClean="0"/>
              <a:t>algebraic questions</a:t>
            </a:r>
          </a:p>
          <a:p>
            <a:pPr lvl="1"/>
            <a:r>
              <a:rPr lang="en-US" altLang="zh-TW" dirty="0" smtClean="0"/>
              <a:t>Mapping </a:t>
            </a:r>
            <a:r>
              <a:rPr lang="en-US" altLang="zh-TW" dirty="0"/>
              <a:t>problem to a set of </a:t>
            </a:r>
            <a:r>
              <a:rPr lang="en-US" altLang="zh-TW" dirty="0" smtClean="0"/>
              <a:t>equations</a:t>
            </a:r>
            <a:endParaRPr lang="en-US" altLang="zh-TW" dirty="0"/>
          </a:p>
          <a:p>
            <a:pPr lvl="1"/>
            <a:r>
              <a:rPr lang="en-US" altLang="zh-TW" dirty="0"/>
              <a:t>Generate numerical answers</a:t>
            </a:r>
          </a:p>
          <a:p>
            <a:pPr lvl="1"/>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26</a:t>
            </a:fld>
            <a:endParaRPr lang="en-US"/>
          </a:p>
        </p:txBody>
      </p:sp>
      <p:pic>
        <p:nvPicPr>
          <p:cNvPr id="3" name="圖片 2"/>
          <p:cNvPicPr>
            <a:picLocks noChangeAspect="1"/>
          </p:cNvPicPr>
          <p:nvPr/>
        </p:nvPicPr>
        <p:blipFill>
          <a:blip r:embed="rId3"/>
          <a:stretch>
            <a:fillRect/>
          </a:stretch>
        </p:blipFill>
        <p:spPr>
          <a:xfrm>
            <a:off x="1574665" y="3391944"/>
            <a:ext cx="5994670" cy="3195876"/>
          </a:xfrm>
          <a:prstGeom prst="rect">
            <a:avLst/>
          </a:prstGeom>
        </p:spPr>
      </p:pic>
    </p:spTree>
    <p:extLst>
      <p:ext uri="{BB962C8B-B14F-4D97-AF65-F5344CB8AC3E}">
        <p14:creationId xmlns:p14="http://schemas.microsoft.com/office/powerpoint/2010/main" val="1910434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err="1"/>
              <a:t>Kushman</a:t>
            </a:r>
            <a:r>
              <a:rPr lang="en-US" altLang="zh-TW" dirty="0"/>
              <a:t> </a:t>
            </a:r>
            <a:r>
              <a:rPr lang="en-US" altLang="zh-TW" dirty="0" smtClean="0"/>
              <a:t>et al., </a:t>
            </a:r>
            <a:r>
              <a:rPr lang="en-US" altLang="zh-TW" dirty="0"/>
              <a:t>2014 </a:t>
            </a:r>
            <a:r>
              <a:rPr lang="en-US" altLang="zh-TW" dirty="0" smtClean="0"/>
              <a:t>(1/4)</a:t>
            </a:r>
            <a:endParaRPr lang="zh-TW" altLang="en-US" dirty="0"/>
          </a:p>
        </p:txBody>
      </p:sp>
      <p:sp>
        <p:nvSpPr>
          <p:cNvPr id="5" name="Vertical Text Placeholder 2"/>
          <p:cNvSpPr>
            <a:spLocks noGrp="1"/>
          </p:cNvSpPr>
          <p:nvPr>
            <p:ph idx="1"/>
          </p:nvPr>
        </p:nvSpPr>
        <p:spPr/>
        <p:txBody>
          <a:bodyPr vert="horz">
            <a:normAutofit/>
          </a:bodyPr>
          <a:lstStyle/>
          <a:p>
            <a:r>
              <a:rPr lang="en-US" dirty="0" smtClean="0"/>
              <a:t>Dataset: </a:t>
            </a:r>
            <a:r>
              <a:rPr lang="en-US" b="0" dirty="0" smtClean="0"/>
              <a:t>Algebra.com</a:t>
            </a:r>
          </a:p>
          <a:p>
            <a:pPr lvl="1"/>
            <a:r>
              <a:rPr lang="en-US" dirty="0" smtClean="0"/>
              <a:t>Linear algebra question (#514) </a:t>
            </a:r>
          </a:p>
          <a:p>
            <a:r>
              <a:rPr lang="en-US" altLang="zh-TW" dirty="0" smtClean="0"/>
              <a:t>Manually </a:t>
            </a:r>
            <a:r>
              <a:rPr lang="en-US" altLang="zh-TW" dirty="0"/>
              <a:t>label </a:t>
            </a:r>
            <a:r>
              <a:rPr lang="en-US" altLang="zh-TW" dirty="0" smtClean="0"/>
              <a:t>equation</a:t>
            </a:r>
          </a:p>
          <a:p>
            <a:endParaRPr lang="en-US" altLang="zh-TW" dirty="0"/>
          </a:p>
          <a:p>
            <a:endParaRPr lang="en-US" altLang="zh-TW" dirty="0" smtClean="0"/>
          </a:p>
          <a:p>
            <a:endParaRPr lang="en-US" altLang="zh-TW" dirty="0" smtClean="0"/>
          </a:p>
          <a:p>
            <a:r>
              <a:rPr lang="en-US" altLang="zh-TW" dirty="0" smtClean="0"/>
              <a:t>Generalize </a:t>
            </a:r>
            <a:r>
              <a:rPr lang="en-US" altLang="zh-TW" dirty="0"/>
              <a:t>equation to a template with two rules </a:t>
            </a:r>
          </a:p>
          <a:p>
            <a:endParaRPr lang="en-US" altLang="zh-TW" dirty="0"/>
          </a:p>
          <a:p>
            <a:pPr marL="0" indent="0">
              <a:buNone/>
            </a:pPr>
            <a:endParaRPr lang="en-US" b="0" dirty="0">
              <a:solidFill>
                <a:srgbClr val="444444"/>
              </a:solidFill>
            </a:endParaRPr>
          </a:p>
          <a:p>
            <a:endParaRPr lang="en-US" b="0" dirty="0" smtClean="0">
              <a:solidFill>
                <a:srgbClr val="444444"/>
              </a:solidFill>
            </a:endParaRPr>
          </a:p>
          <a:p>
            <a:endParaRPr lang="en-US" b="0" dirty="0">
              <a:solidFill>
                <a:srgbClr val="444444"/>
              </a:solidFill>
            </a:endParaRPr>
          </a:p>
          <a:p>
            <a:endParaRPr lang="en-US" b="0" dirty="0" smtClean="0">
              <a:solidFill>
                <a:srgbClr val="444444"/>
              </a:solidFill>
            </a:endParaRPr>
          </a:p>
          <a:p>
            <a:endParaRPr lang="en-US" b="0" dirty="0" smtClean="0">
              <a:solidFill>
                <a:srgbClr val="444444"/>
              </a:solidFill>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p:txBody>
      </p:sp>
      <p:sp>
        <p:nvSpPr>
          <p:cNvPr id="6" name="Slide Number Placeholder 3"/>
          <p:cNvSpPr>
            <a:spLocks noGrp="1"/>
          </p:cNvSpPr>
          <p:nvPr>
            <p:ph type="sldNum" sz="quarter" idx="12"/>
          </p:nvPr>
        </p:nvSpPr>
        <p:spPr/>
        <p:txBody>
          <a:bodyPr/>
          <a:lstStyle/>
          <a:p>
            <a:fld id="{C61BFBD5-3B1B-4B4E-BADF-E4A178CDE117}" type="slidenum">
              <a:rPr lang="en-US" smtClean="0"/>
              <a:pPr/>
              <a:t>27</a:t>
            </a:fld>
            <a:endParaRPr lang="en-US"/>
          </a:p>
        </p:txBody>
      </p:sp>
      <p:pic>
        <p:nvPicPr>
          <p:cNvPr id="7" name="圖片 6"/>
          <p:cNvPicPr>
            <a:picLocks noChangeAspect="1"/>
          </p:cNvPicPr>
          <p:nvPr/>
        </p:nvPicPr>
        <p:blipFill>
          <a:blip r:embed="rId3"/>
          <a:stretch>
            <a:fillRect/>
          </a:stretch>
        </p:blipFill>
        <p:spPr>
          <a:xfrm>
            <a:off x="2255740" y="4862429"/>
            <a:ext cx="4632520" cy="919377"/>
          </a:xfrm>
          <a:prstGeom prst="rect">
            <a:avLst/>
          </a:prstGeom>
        </p:spPr>
      </p:pic>
      <p:pic>
        <p:nvPicPr>
          <p:cNvPr id="4" name="圖片 3"/>
          <p:cNvPicPr>
            <a:picLocks noChangeAspect="1"/>
          </p:cNvPicPr>
          <p:nvPr/>
        </p:nvPicPr>
        <p:blipFill>
          <a:blip r:embed="rId4"/>
          <a:stretch>
            <a:fillRect/>
          </a:stretch>
        </p:blipFill>
        <p:spPr>
          <a:xfrm>
            <a:off x="2307654" y="2858995"/>
            <a:ext cx="4478083" cy="1136230"/>
          </a:xfrm>
          <a:prstGeom prst="rect">
            <a:avLst/>
          </a:prstGeom>
          <a:ln>
            <a:solidFill>
              <a:srgbClr val="FF0000"/>
            </a:solidFill>
          </a:ln>
        </p:spPr>
      </p:pic>
    </p:spTree>
    <p:extLst>
      <p:ext uri="{BB962C8B-B14F-4D97-AF65-F5344CB8AC3E}">
        <p14:creationId xmlns:p14="http://schemas.microsoft.com/office/powerpoint/2010/main" val="2240525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t>
            </a:r>
            <a:r>
              <a:rPr lang="en-US" altLang="zh-TW" dirty="0" err="1"/>
              <a:t>Kushman</a:t>
            </a:r>
            <a:r>
              <a:rPr lang="en-US" altLang="zh-TW" dirty="0"/>
              <a:t> </a:t>
            </a:r>
            <a:r>
              <a:rPr lang="en-US" altLang="zh-TW" dirty="0" smtClean="0"/>
              <a:t>et al., </a:t>
            </a:r>
            <a:r>
              <a:rPr lang="en-US" altLang="zh-TW" dirty="0"/>
              <a:t>2014 </a:t>
            </a:r>
            <a:r>
              <a:rPr lang="en-US" altLang="zh-TW" dirty="0" smtClean="0"/>
              <a:t>(2/4)</a:t>
            </a:r>
            <a:endParaRPr lang="zh-TW" altLang="en-US" dirty="0"/>
          </a:p>
        </p:txBody>
      </p:sp>
      <p:sp>
        <p:nvSpPr>
          <p:cNvPr id="3" name="內容版面配置區 2"/>
          <p:cNvSpPr>
            <a:spLocks noGrp="1"/>
          </p:cNvSpPr>
          <p:nvPr>
            <p:ph idx="1"/>
          </p:nvPr>
        </p:nvSpPr>
        <p:spPr/>
        <p:txBody>
          <a:bodyPr/>
          <a:lstStyle/>
          <a:p>
            <a:pPr marL="342900" lvl="1" indent="-342900">
              <a:buFont typeface="Arial" pitchFamily="34" charset="0"/>
              <a:buChar char="•"/>
            </a:pPr>
            <a:r>
              <a:rPr lang="en-US" altLang="zh-TW" dirty="0" smtClean="0"/>
              <a:t>Try each template and </a:t>
            </a:r>
            <a:r>
              <a:rPr lang="en-US" altLang="zh-TW" dirty="0"/>
              <a:t>variable alignment </a:t>
            </a:r>
            <a:r>
              <a:rPr lang="en-US" altLang="zh-TW" dirty="0" smtClean="0"/>
              <a:t>with a score</a:t>
            </a:r>
            <a:endParaRPr lang="en-US" altLang="zh-TW" dirty="0"/>
          </a:p>
          <a:p>
            <a:endParaRPr lang="zh-TW" altLang="en-US" dirty="0"/>
          </a:p>
        </p:txBody>
      </p:sp>
      <p:sp>
        <p:nvSpPr>
          <p:cNvPr id="6" name="Slide Number Placeholder 3"/>
          <p:cNvSpPr>
            <a:spLocks noGrp="1"/>
          </p:cNvSpPr>
          <p:nvPr>
            <p:ph type="sldNum" sz="quarter" idx="12"/>
          </p:nvPr>
        </p:nvSpPr>
        <p:spPr/>
        <p:txBody>
          <a:bodyPr/>
          <a:lstStyle/>
          <a:p>
            <a:fld id="{C61BFBD5-3B1B-4B4E-BADF-E4A178CDE117}" type="slidenum">
              <a:rPr lang="en-US" smtClean="0"/>
              <a:pPr/>
              <a:t>28</a:t>
            </a:fld>
            <a:endParaRPr lang="en-US"/>
          </a:p>
        </p:txBody>
      </p:sp>
      <p:grpSp>
        <p:nvGrpSpPr>
          <p:cNvPr id="13" name="群組 12"/>
          <p:cNvGrpSpPr/>
          <p:nvPr/>
        </p:nvGrpSpPr>
        <p:grpSpPr>
          <a:xfrm>
            <a:off x="3246443" y="1695256"/>
            <a:ext cx="1579893" cy="4621427"/>
            <a:chOff x="2200536" y="1231146"/>
            <a:chExt cx="1603374" cy="801687"/>
          </a:xfrm>
        </p:grpSpPr>
        <p:sp>
          <p:nvSpPr>
            <p:cNvPr id="19" name="圓角矩形 18"/>
            <p:cNvSpPr/>
            <p:nvPr/>
          </p:nvSpPr>
          <p:spPr>
            <a:xfrm>
              <a:off x="2200536" y="1231146"/>
              <a:ext cx="1603374" cy="8016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圓角矩形 4"/>
            <p:cNvSpPr/>
            <p:nvPr/>
          </p:nvSpPr>
          <p:spPr>
            <a:xfrm>
              <a:off x="2224017" y="1254627"/>
              <a:ext cx="1556412" cy="754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zh-TW" altLang="en-US" sz="4200" kern="1200"/>
            </a:p>
          </p:txBody>
        </p:sp>
      </p:grpSp>
      <p:sp>
        <p:nvSpPr>
          <p:cNvPr id="22" name="圓角矩形 21"/>
          <p:cNvSpPr/>
          <p:nvPr/>
        </p:nvSpPr>
        <p:spPr>
          <a:xfrm>
            <a:off x="3364424" y="1890779"/>
            <a:ext cx="2493927" cy="849438"/>
          </a:xfrm>
          <a:prstGeom prst="round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u</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 u</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 </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n</a:t>
            </a:r>
            <a:r>
              <a:rPr lang="en-US" altLang="zh-TW" sz="12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1</a:t>
            </a:r>
          </a:p>
          <a:p>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n</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3</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*u</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 n</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4</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*u</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 n</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5</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altLang="en-US"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圓角矩形 23"/>
          <p:cNvSpPr/>
          <p:nvPr/>
        </p:nvSpPr>
        <p:spPr>
          <a:xfrm>
            <a:off x="3364424" y="2852793"/>
            <a:ext cx="2493927" cy="849438"/>
          </a:xfrm>
          <a:prstGeom prst="round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u</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 </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n</a:t>
            </a:r>
            <a:r>
              <a:rPr lang="en-US" altLang="zh-TW" sz="12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*u</a:t>
            </a:r>
            <a:r>
              <a:rPr lang="en-US" altLang="zh-TW" sz="12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n</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2</a:t>
            </a:r>
            <a:endParaRPr lang="en-US" altLang="zh-TW" sz="12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n</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3</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*u</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 n</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4</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*u</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 n</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5</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altLang="en-US"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5" name="圓角矩形 24"/>
          <p:cNvSpPr/>
          <p:nvPr/>
        </p:nvSpPr>
        <p:spPr>
          <a:xfrm>
            <a:off x="3364419" y="5331882"/>
            <a:ext cx="2493927" cy="849438"/>
          </a:xfrm>
          <a:prstGeom prst="round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u</a:t>
            </a:r>
            <a:r>
              <a:rPr lang="en-US" altLang="zh-TW" sz="12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 </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u</a:t>
            </a:r>
            <a:r>
              <a:rPr lang="en-US" altLang="zh-TW" sz="12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n</a:t>
            </a:r>
            <a:r>
              <a:rPr lang="en-US" altLang="zh-TW" sz="12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1</a:t>
            </a:r>
          </a:p>
          <a:p>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u</a:t>
            </a:r>
            <a:r>
              <a:rPr lang="en-US" altLang="zh-TW" sz="12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u</a:t>
            </a:r>
            <a:r>
              <a:rPr lang="en-US" altLang="zh-TW" sz="12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n</a:t>
            </a:r>
            <a:r>
              <a:rPr lang="en-US" altLang="zh-TW" sz="12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altLang="en-US"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 name="文字方塊 6"/>
          <p:cNvSpPr txBox="1"/>
          <p:nvPr/>
        </p:nvSpPr>
        <p:spPr>
          <a:xfrm>
            <a:off x="4014370" y="3814815"/>
            <a:ext cx="615553" cy="1433383"/>
          </a:xfrm>
          <a:prstGeom prst="rect">
            <a:avLst/>
          </a:prstGeom>
          <a:noFill/>
        </p:spPr>
        <p:txBody>
          <a:bodyPr vert="eaVert" wrap="square" rtlCol="0">
            <a:spAutoFit/>
          </a:bodyPr>
          <a:lstStyle/>
          <a:p>
            <a:r>
              <a:rPr lang="en-US" altLang="zh-TW" sz="2800" dirty="0" smtClean="0">
                <a:solidFill>
                  <a:schemeClr val="accent6">
                    <a:lumMod val="60000"/>
                    <a:lumOff val="40000"/>
                  </a:schemeClr>
                </a:solidFill>
              </a:rPr>
              <a:t>.  .   .    .</a:t>
            </a:r>
            <a:endParaRPr lang="zh-TW" altLang="en-US" sz="2800" dirty="0">
              <a:solidFill>
                <a:schemeClr val="accent6">
                  <a:lumMod val="60000"/>
                  <a:lumOff val="40000"/>
                </a:schemeClr>
              </a:solidFill>
            </a:endParaRPr>
          </a:p>
        </p:txBody>
      </p:sp>
      <p:sp>
        <p:nvSpPr>
          <p:cNvPr id="26" name="圓角矩形 25"/>
          <p:cNvSpPr/>
          <p:nvPr/>
        </p:nvSpPr>
        <p:spPr>
          <a:xfrm>
            <a:off x="816190" y="3502791"/>
            <a:ext cx="1373908" cy="688529"/>
          </a:xfrm>
          <a:prstGeom prst="roundRect">
            <a:avLst/>
          </a:prstGeom>
          <a:solidFill>
            <a:schemeClr val="accent4">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Word problem</a:t>
            </a:r>
            <a:endParaRPr lang="zh-TW" altLang="en-US"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9" name="直線單箭頭接點 8"/>
          <p:cNvCxnSpPr>
            <a:endCxn id="22" idx="1"/>
          </p:cNvCxnSpPr>
          <p:nvPr/>
        </p:nvCxnSpPr>
        <p:spPr>
          <a:xfrm flipV="1">
            <a:off x="2151655" y="2315498"/>
            <a:ext cx="1212773" cy="15315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直線單箭頭接點 11"/>
          <p:cNvCxnSpPr>
            <a:endCxn id="24" idx="1"/>
          </p:cNvCxnSpPr>
          <p:nvPr/>
        </p:nvCxnSpPr>
        <p:spPr>
          <a:xfrm flipV="1">
            <a:off x="2151655" y="3277512"/>
            <a:ext cx="1212773" cy="5695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直線單箭頭接點 27"/>
          <p:cNvCxnSpPr>
            <a:endCxn id="25" idx="1"/>
          </p:cNvCxnSpPr>
          <p:nvPr/>
        </p:nvCxnSpPr>
        <p:spPr>
          <a:xfrm>
            <a:off x="2151647" y="3847056"/>
            <a:ext cx="1212772" cy="190954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0" name="文字方塊 29"/>
          <p:cNvSpPr txBox="1"/>
          <p:nvPr/>
        </p:nvSpPr>
        <p:spPr>
          <a:xfrm>
            <a:off x="2758040" y="3653176"/>
            <a:ext cx="615553" cy="1433383"/>
          </a:xfrm>
          <a:prstGeom prst="rect">
            <a:avLst/>
          </a:prstGeom>
          <a:noFill/>
        </p:spPr>
        <p:txBody>
          <a:bodyPr vert="eaVert" wrap="square" rtlCol="0">
            <a:spAutoFit/>
          </a:bodyPr>
          <a:lstStyle/>
          <a:p>
            <a:r>
              <a:rPr lang="en-US" altLang="zh-TW" sz="2800" dirty="0" smtClean="0">
                <a:solidFill>
                  <a:schemeClr val="accent2"/>
                </a:solidFill>
              </a:rPr>
              <a:t>.  .   .    .</a:t>
            </a:r>
            <a:endParaRPr lang="zh-TW" altLang="en-US" sz="2800" dirty="0">
              <a:solidFill>
                <a:schemeClr val="accent2"/>
              </a:solidFill>
            </a:endParaRPr>
          </a:p>
        </p:txBody>
      </p:sp>
      <p:sp>
        <p:nvSpPr>
          <p:cNvPr id="35" name="向右箭號 34"/>
          <p:cNvSpPr/>
          <p:nvPr/>
        </p:nvSpPr>
        <p:spPr>
          <a:xfrm>
            <a:off x="4986119" y="3847055"/>
            <a:ext cx="1200906" cy="517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圓角矩形 35"/>
          <p:cNvSpPr/>
          <p:nvPr/>
        </p:nvSpPr>
        <p:spPr>
          <a:xfrm>
            <a:off x="6216018" y="3723945"/>
            <a:ext cx="2493927" cy="849438"/>
          </a:xfrm>
          <a:prstGeom prst="round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2X </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3Y </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252</a:t>
            </a:r>
            <a:endParaRPr lang="en-US" altLang="zh-TW" sz="12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4X </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Y </a:t>
            </a:r>
            <a:r>
              <a:rPr lang="en-US" altLang="zh-TW"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rPr>
              <a:t>244 </a:t>
            </a:r>
            <a:endParaRPr lang="zh-TW" altLang="en-US" sz="2400" dirty="0">
              <a:solidFill>
                <a:schemeClr val="dk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45590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內容版面配置區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116502"/>
            <a:ext cx="2930888" cy="4400734"/>
          </a:xfrm>
          <a:prstGeom prst="rect">
            <a:avLst/>
          </a:prstGeom>
        </p:spPr>
      </p:pic>
      <p:sp>
        <p:nvSpPr>
          <p:cNvPr id="5" name="標題 4"/>
          <p:cNvSpPr>
            <a:spLocks noGrp="1"/>
          </p:cNvSpPr>
          <p:nvPr>
            <p:ph type="title"/>
          </p:nvPr>
        </p:nvSpPr>
        <p:spPr/>
        <p:txBody>
          <a:bodyPr/>
          <a:lstStyle/>
          <a:p>
            <a:r>
              <a:rPr lang="en-US" altLang="zh-TW" dirty="0"/>
              <a:t>Institute of Information Science</a:t>
            </a:r>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solidFill>
                  <a:prstClr val="black">
                    <a:lumMod val="65000"/>
                    <a:lumOff val="35000"/>
                  </a:prstClr>
                </a:solidFill>
              </a:rPr>
              <a:pPr/>
              <a:t>2</a:t>
            </a:fld>
            <a:endParaRPr lang="en-US">
              <a:solidFill>
                <a:prstClr val="black">
                  <a:lumMod val="65000"/>
                  <a:lumOff val="3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4076929679"/>
              </p:ext>
            </p:extLst>
          </p:nvPr>
        </p:nvGraphicFramePr>
        <p:xfrm>
          <a:off x="2555776" y="5832294"/>
          <a:ext cx="5828531" cy="981086"/>
        </p:xfrm>
        <a:graphic>
          <a:graphicData uri="http://schemas.openxmlformats.org/drawingml/2006/table">
            <a:tbl>
              <a:tblPr firstRow="1" bandRow="1">
                <a:tableStyleId>{7DF18680-E054-41AD-8BC1-D1AEF772440D}</a:tableStyleId>
              </a:tblPr>
              <a:tblGrid>
                <a:gridCol w="1368152"/>
                <a:gridCol w="1076986"/>
                <a:gridCol w="1673690"/>
                <a:gridCol w="1709703"/>
              </a:tblGrid>
              <a:tr h="401966">
                <a:tc>
                  <a:txBody>
                    <a:bodyPr/>
                    <a:lstStyle/>
                    <a:p>
                      <a:r>
                        <a:rPr lang="en-US" altLang="zh-TW" sz="1600" dirty="0" smtClean="0">
                          <a:latin typeface="Times New Roman" panose="02020603050405020304" pitchFamily="18" charset="0"/>
                          <a:ea typeface="+mj-ea"/>
                          <a:cs typeface="Times New Roman" panose="02020603050405020304" pitchFamily="18" charset="0"/>
                        </a:rPr>
                        <a:t>Researcher</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dirty="0" smtClean="0">
                          <a:latin typeface="Times New Roman" panose="02020603050405020304" pitchFamily="18" charset="0"/>
                          <a:ea typeface="+mj-ea"/>
                          <a:cs typeface="Times New Roman" panose="02020603050405020304" pitchFamily="18" charset="0"/>
                        </a:rPr>
                        <a:t>Postdoc</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b="1" dirty="0" smtClean="0">
                          <a:latin typeface="Times New Roman" panose="02020603050405020304" pitchFamily="18" charset="0"/>
                          <a:ea typeface="+mj-ea"/>
                          <a:cs typeface="Times New Roman" panose="02020603050405020304" pitchFamily="18" charset="0"/>
                        </a:rPr>
                        <a:t>RA</a:t>
                      </a:r>
                      <a:r>
                        <a:rPr lang="en-US" altLang="zh-TW" sz="1600" b="1" baseline="0" dirty="0" smtClean="0">
                          <a:latin typeface="Times New Roman" panose="02020603050405020304" pitchFamily="18" charset="0"/>
                          <a:ea typeface="+mj-ea"/>
                          <a:cs typeface="Times New Roman" panose="02020603050405020304" pitchFamily="18" charset="0"/>
                        </a:rPr>
                        <a:t> &amp; Admin</a:t>
                      </a:r>
                      <a:endParaRPr lang="zh-TW" altLang="en-US" sz="1600" b="1"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b="1" dirty="0" smtClean="0">
                          <a:latin typeface="Times New Roman" panose="02020603050405020304" pitchFamily="18" charset="0"/>
                          <a:ea typeface="+mj-ea"/>
                          <a:cs typeface="Times New Roman" panose="02020603050405020304" pitchFamily="18" charset="0"/>
                        </a:rPr>
                        <a:t>TIGP</a:t>
                      </a:r>
                      <a:r>
                        <a:rPr lang="zh-TW" altLang="en-US" sz="1600" b="1" baseline="0" dirty="0" smtClean="0">
                          <a:latin typeface="Times New Roman" panose="02020603050405020304" pitchFamily="18" charset="0"/>
                          <a:ea typeface="+mj-ea"/>
                          <a:cs typeface="Times New Roman" panose="02020603050405020304" pitchFamily="18" charset="0"/>
                        </a:rPr>
                        <a:t> </a:t>
                      </a:r>
                      <a:r>
                        <a:rPr lang="en-US" altLang="zh-TW" sz="1600" b="1" baseline="0" dirty="0" smtClean="0">
                          <a:latin typeface="Times New Roman" panose="02020603050405020304" pitchFamily="18" charset="0"/>
                          <a:ea typeface="+mj-ea"/>
                          <a:cs typeface="Times New Roman" panose="02020603050405020304" pitchFamily="18" charset="0"/>
                        </a:rPr>
                        <a:t>Student</a:t>
                      </a:r>
                      <a:endParaRPr lang="zh-TW" altLang="en-US" sz="1600" b="1" dirty="0">
                        <a:latin typeface="Times New Roman" panose="02020603050405020304" pitchFamily="18" charset="0"/>
                        <a:ea typeface="+mj-ea"/>
                        <a:cs typeface="Times New Roman" panose="02020603050405020304" pitchFamily="18" charset="0"/>
                      </a:endParaRPr>
                    </a:p>
                  </a:txBody>
                  <a:tcPr/>
                </a:tc>
              </a:tr>
              <a:tr h="335280">
                <a:tc>
                  <a:txBody>
                    <a:bodyPr/>
                    <a:lstStyle/>
                    <a:p>
                      <a:r>
                        <a:rPr lang="en-US" altLang="zh-TW" sz="1600" dirty="0" smtClean="0">
                          <a:latin typeface="Times New Roman" panose="02020603050405020304" pitchFamily="18" charset="0"/>
                          <a:ea typeface="+mj-ea"/>
                          <a:cs typeface="Times New Roman" panose="02020603050405020304" pitchFamily="18" charset="0"/>
                        </a:rPr>
                        <a:t>40</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dirty="0" smtClean="0">
                          <a:latin typeface="Times New Roman" panose="02020603050405020304" pitchFamily="18" charset="0"/>
                          <a:ea typeface="+mj-ea"/>
                          <a:cs typeface="Times New Roman" panose="02020603050405020304" pitchFamily="18" charset="0"/>
                        </a:rPr>
                        <a:t>43</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dirty="0" smtClean="0">
                          <a:latin typeface="Times New Roman" panose="02020603050405020304" pitchFamily="18" charset="0"/>
                          <a:ea typeface="+mj-ea"/>
                          <a:cs typeface="Times New Roman" panose="02020603050405020304" pitchFamily="18" charset="0"/>
                        </a:rPr>
                        <a:t>270</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dirty="0" smtClean="0">
                          <a:latin typeface="Times New Roman" panose="02020603050405020304" pitchFamily="18" charset="0"/>
                          <a:ea typeface="+mj-ea"/>
                          <a:cs typeface="Times New Roman" panose="02020603050405020304" pitchFamily="18" charset="0"/>
                        </a:rPr>
                        <a:t>34</a:t>
                      </a:r>
                      <a:endParaRPr lang="zh-TW" altLang="en-US" sz="1600" dirty="0">
                        <a:latin typeface="Times New Roman" panose="02020603050405020304" pitchFamily="18" charset="0"/>
                        <a:ea typeface="+mj-ea"/>
                        <a:cs typeface="Times New Roman" panose="02020603050405020304" pitchFamily="18" charset="0"/>
                      </a:endParaRPr>
                    </a:p>
                  </a:txBody>
                  <a:tcPr/>
                </a:tc>
              </a:tr>
              <a:tr h="243840">
                <a:tc gridSpan="4">
                  <a:txBody>
                    <a:bodyPr/>
                    <a:lstStyle/>
                    <a:p>
                      <a:pPr algn="r"/>
                      <a:r>
                        <a:rPr lang="en-US" altLang="zh-TW" sz="1000" dirty="0" smtClean="0">
                          <a:latin typeface="Times New Roman" panose="02020603050405020304" pitchFamily="18" charset="0"/>
                          <a:cs typeface="Times New Roman" panose="02020603050405020304" pitchFamily="18" charset="0"/>
                        </a:rPr>
                        <a:t>Ref</a:t>
                      </a:r>
                      <a:r>
                        <a:rPr lang="en-US" altLang="zh-TW" sz="1000" baseline="0" dirty="0" smtClean="0">
                          <a:latin typeface="Times New Roman" panose="02020603050405020304" pitchFamily="18" charset="0"/>
                          <a:cs typeface="Times New Roman" panose="02020603050405020304" pitchFamily="18" charset="0"/>
                        </a:rPr>
                        <a:t>: </a:t>
                      </a:r>
                      <a:r>
                        <a:rPr lang="en-US" altLang="zh-TW" sz="1000" baseline="0" dirty="0" smtClean="0">
                          <a:latin typeface="Times New Roman" panose="02020603050405020304" pitchFamily="18" charset="0"/>
                          <a:cs typeface="Times New Roman" panose="02020603050405020304" pitchFamily="18" charset="0"/>
                          <a:hlinkClick r:id="rId4"/>
                        </a:rPr>
                        <a:t>https://iiswww.iis.sinica.edu.tw/page/aboutus/DirectorsMessage.html?lang=zh</a:t>
                      </a:r>
                      <a:endParaRPr lang="en-US" altLang="zh-TW" sz="1000" baseline="0" dirty="0" smtClean="0">
                        <a:latin typeface="Times New Roman" panose="02020603050405020304" pitchFamily="18" charset="0"/>
                        <a:cs typeface="Times New Roman" panose="02020603050405020304" pitchFamily="18" charset="0"/>
                      </a:endParaRPr>
                    </a:p>
                  </a:txBody>
                  <a:tcPr/>
                </a:tc>
                <a:tc hMerge="1">
                  <a:txBody>
                    <a:bodyPr/>
                    <a:lstStyle/>
                    <a:p>
                      <a:endParaRPr lang="zh-TW" altLang="en-US" sz="1600" dirty="0"/>
                    </a:p>
                  </a:txBody>
                  <a:tcPr/>
                </a:tc>
                <a:tc hMerge="1">
                  <a:txBody>
                    <a:bodyPr/>
                    <a:lstStyle/>
                    <a:p>
                      <a:endParaRPr lang="zh-TW" altLang="en-US" sz="1600" dirty="0"/>
                    </a:p>
                  </a:txBody>
                  <a:tcPr/>
                </a:tc>
                <a:tc hMerge="1">
                  <a:txBody>
                    <a:bodyPr/>
                    <a:lstStyle/>
                    <a:p>
                      <a:pPr algn="r"/>
                      <a:endParaRPr lang="en-US" altLang="zh-TW" sz="1000" baseline="0" dirty="0" smtClean="0"/>
                    </a:p>
                  </a:txBody>
                  <a:tcPr/>
                </a:tc>
              </a:tr>
            </a:tbl>
          </a:graphicData>
        </a:graphic>
      </p:graphicFrame>
      <p:sp>
        <p:nvSpPr>
          <p:cNvPr id="8" name="矩形 7"/>
          <p:cNvSpPr/>
          <p:nvPr/>
        </p:nvSpPr>
        <p:spPr>
          <a:xfrm>
            <a:off x="6084168" y="4934386"/>
            <a:ext cx="2602737" cy="553998"/>
          </a:xfrm>
          <a:prstGeom prst="rect">
            <a:avLst/>
          </a:prstGeom>
        </p:spPr>
        <p:txBody>
          <a:bodyPr wrap="square">
            <a:spAutoFit/>
          </a:bodyPr>
          <a:lstStyle/>
          <a:p>
            <a:pPr defTabSz="914400" fontAlgn="base">
              <a:spcBef>
                <a:spcPct val="0"/>
              </a:spcBef>
              <a:spcAft>
                <a:spcPct val="0"/>
              </a:spcAft>
            </a:pPr>
            <a:r>
              <a:rPr kumimoji="1" lang="en-US" altLang="zh-TW" sz="1000" b="1" i="1" dirty="0" smtClean="0">
                <a:solidFill>
                  <a:prstClr val="white"/>
                </a:solidFill>
                <a:latin typeface="Arial" panose="020B0604020202020204" pitchFamily="34" charset="0"/>
              </a:rPr>
              <a:t>Ref: </a:t>
            </a:r>
            <a:r>
              <a:rPr kumimoji="1" lang="zh-TW" altLang="en-US" sz="1000" b="1" i="1" dirty="0" smtClean="0">
                <a:solidFill>
                  <a:prstClr val="white"/>
                </a:solidFill>
                <a:latin typeface="Arial" panose="020B0604020202020204" pitchFamily="34" charset="0"/>
              </a:rPr>
              <a:t>http</a:t>
            </a:r>
            <a:r>
              <a:rPr kumimoji="1" lang="zh-TW" altLang="en-US" sz="1000" b="1" i="1" dirty="0">
                <a:solidFill>
                  <a:prstClr val="white"/>
                </a:solidFill>
                <a:latin typeface="Arial" panose="020B0604020202020204" pitchFamily="34" charset="0"/>
              </a:rPr>
              <a:t>://douglas</a:t>
            </a:r>
            <a:r>
              <a:rPr kumimoji="1" lang="zh-TW" altLang="en-US" sz="1000" b="1" i="1" dirty="0" smtClean="0">
                <a:solidFill>
                  <a:prstClr val="white"/>
                </a:solidFill>
                <a:latin typeface="Arial" panose="020B0604020202020204" pitchFamily="34" charset="0"/>
              </a:rPr>
              <a:t>-cy</a:t>
            </a:r>
            <a:r>
              <a:rPr kumimoji="1" lang="zh-TW" altLang="en-US" sz="1000" b="1" i="1" dirty="0">
                <a:solidFill>
                  <a:prstClr val="white"/>
                </a:solidFill>
                <a:latin typeface="Arial" panose="020B0604020202020204" pitchFamily="34" charset="0"/>
              </a:rPr>
              <a:t>li.blogspot.tw/2008/12/cover-photo-iis-academia-sinica</a:t>
            </a:r>
            <a:r>
              <a:rPr kumimoji="1" lang="zh-TW" altLang="en-US" sz="1000" b="1" i="1" dirty="0" smtClean="0">
                <a:solidFill>
                  <a:prstClr val="white"/>
                </a:solidFill>
                <a:latin typeface="Arial" panose="020B0604020202020204" pitchFamily="34" charset="0"/>
              </a:rPr>
              <a:t>.html</a:t>
            </a:r>
            <a:endParaRPr kumimoji="1" lang="zh-TW" altLang="en-US" sz="1000" b="1" i="1" dirty="0">
              <a:solidFill>
                <a:prstClr val="white"/>
              </a:solidFill>
              <a:latin typeface="Arial" panose="020B0604020202020204" pitchFamily="34" charset="0"/>
            </a:endParaRPr>
          </a:p>
        </p:txBody>
      </p:sp>
      <p:sp>
        <p:nvSpPr>
          <p:cNvPr id="14" name="內容版面配置區 13"/>
          <p:cNvSpPr>
            <a:spLocks noGrp="1"/>
          </p:cNvSpPr>
          <p:nvPr>
            <p:ph idx="1"/>
          </p:nvPr>
        </p:nvSpPr>
        <p:spPr>
          <a:xfrm>
            <a:off x="341861" y="1029960"/>
            <a:ext cx="8229600" cy="4991328"/>
          </a:xfrm>
        </p:spPr>
        <p:txBody>
          <a:bodyPr>
            <a:normAutofit/>
          </a:bodyPr>
          <a:lstStyle/>
          <a:p>
            <a:r>
              <a:rPr lang="en-US" altLang="zh-TW" sz="2400" dirty="0">
                <a:latin typeface="Times New Roman" panose="02020603050405020304" pitchFamily="18" charset="0"/>
                <a:cs typeface="Times New Roman" panose="02020603050405020304" pitchFamily="18" charset="0"/>
              </a:rPr>
              <a:t>E</a:t>
            </a:r>
            <a:r>
              <a:rPr lang="en-US" altLang="zh-TW" sz="2400" dirty="0" smtClean="0">
                <a:latin typeface="Times New Roman" panose="02020603050405020304" pitchFamily="18" charset="0"/>
                <a:cs typeface="Times New Roman" panose="02020603050405020304" pitchFamily="18" charset="0"/>
              </a:rPr>
              <a:t>stablished </a:t>
            </a:r>
            <a:r>
              <a:rPr lang="en-US" altLang="zh-TW" sz="2400" dirty="0">
                <a:latin typeface="Times New Roman" panose="02020603050405020304" pitchFamily="18" charset="0"/>
                <a:cs typeface="Times New Roman" panose="02020603050405020304" pitchFamily="18" charset="0"/>
              </a:rPr>
              <a:t>in September 1982</a:t>
            </a:r>
            <a:endParaRPr lang="en-US" altLang="zh-TW" sz="2400" dirty="0" smtClean="0">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PhD program established in </a:t>
            </a:r>
            <a:r>
              <a:rPr lang="en-US" altLang="zh-TW" sz="2400" dirty="0" smtClean="0">
                <a:latin typeface="Times New Roman" panose="02020603050405020304" pitchFamily="18" charset="0"/>
                <a:cs typeface="Times New Roman" panose="02020603050405020304" pitchFamily="18" charset="0"/>
              </a:rPr>
              <a:t/>
            </a:r>
            <a:br>
              <a:rPr lang="en-US" altLang="zh-TW" sz="2400" dirty="0" smtClean="0">
                <a:latin typeface="Times New Roman" panose="02020603050405020304" pitchFamily="18" charset="0"/>
                <a:cs typeface="Times New Roman" panose="02020603050405020304" pitchFamily="18" charset="0"/>
              </a:rPr>
            </a:br>
            <a:r>
              <a:rPr lang="zh-TW" altLang="en-US" sz="2400" dirty="0" smtClean="0">
                <a:latin typeface="Times New Roman" panose="02020603050405020304" pitchFamily="18" charset="0"/>
                <a:cs typeface="Times New Roman" panose="02020603050405020304" pitchFamily="18" charset="0"/>
              </a:rPr>
              <a:t>「</a:t>
            </a:r>
            <a:r>
              <a:rPr lang="en-US" altLang="zh-TW" sz="2400" dirty="0">
                <a:solidFill>
                  <a:schemeClr val="accent5"/>
                </a:solidFill>
                <a:latin typeface="Times New Roman" panose="02020603050405020304" pitchFamily="18" charset="0"/>
                <a:cs typeface="Times New Roman" panose="02020603050405020304" pitchFamily="18" charset="0"/>
              </a:rPr>
              <a:t>Social Networks &amp; Human-Centered </a:t>
            </a:r>
            <a:br>
              <a:rPr lang="en-US" altLang="zh-TW" sz="2400" dirty="0">
                <a:solidFill>
                  <a:schemeClr val="accent5"/>
                </a:solidFill>
                <a:latin typeface="Times New Roman" panose="02020603050405020304" pitchFamily="18" charset="0"/>
                <a:cs typeface="Times New Roman" panose="02020603050405020304" pitchFamily="18" charset="0"/>
              </a:rPr>
            </a:br>
            <a:r>
              <a:rPr lang="en-US" altLang="zh-TW" sz="2400" dirty="0">
                <a:solidFill>
                  <a:schemeClr val="accent5"/>
                </a:solidFill>
                <a:latin typeface="Times New Roman" panose="02020603050405020304" pitchFamily="18" charset="0"/>
                <a:cs typeface="Times New Roman" panose="02020603050405020304" pitchFamily="18" charset="0"/>
              </a:rPr>
              <a:t>Computing</a:t>
            </a:r>
            <a:r>
              <a:rPr lang="zh-TW" altLang="en-US" sz="2400" dirty="0" smtClean="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&amp; Bioinformatics  </a:t>
            </a:r>
            <a:r>
              <a:rPr lang="en-US" altLang="zh-TW" sz="2400" dirty="0" smtClean="0">
                <a:latin typeface="Times New Roman" panose="02020603050405020304" pitchFamily="18" charset="0"/>
                <a:cs typeface="Times New Roman" panose="02020603050405020304" pitchFamily="18" charset="0"/>
              </a:rPr>
              <a:t/>
            </a:r>
            <a:br>
              <a:rPr lang="en-US" altLang="zh-TW" sz="2400" dirty="0" smtClean="0">
                <a:latin typeface="Times New Roman" panose="02020603050405020304" pitchFamily="18" charset="0"/>
                <a:cs typeface="Times New Roman" panose="02020603050405020304" pitchFamily="18" charset="0"/>
              </a:rPr>
            </a:br>
            <a:r>
              <a:rPr lang="en-US" altLang="zh-TW" sz="2400" dirty="0" smtClean="0">
                <a:latin typeface="Times New Roman" panose="02020603050405020304" pitchFamily="18" charset="0"/>
                <a:cs typeface="Times New Roman" panose="02020603050405020304" pitchFamily="18" charset="0"/>
              </a:rPr>
              <a:t>under the auspices </a:t>
            </a:r>
            <a:r>
              <a:rPr lang="en-US" altLang="zh-TW" sz="2400" dirty="0">
                <a:latin typeface="Times New Roman" panose="02020603050405020304" pitchFamily="18" charset="0"/>
                <a:cs typeface="Times New Roman" panose="02020603050405020304" pitchFamily="18" charset="0"/>
              </a:rPr>
              <a:t>of </a:t>
            </a:r>
            <a:r>
              <a:rPr lang="en-US" altLang="zh-TW" sz="2400" dirty="0">
                <a:solidFill>
                  <a:schemeClr val="accent6"/>
                </a:solidFill>
                <a:latin typeface="Times New Roman" panose="02020603050405020304" pitchFamily="18" charset="0"/>
                <a:cs typeface="Times New Roman" panose="02020603050405020304" pitchFamily="18" charset="0"/>
              </a:rPr>
              <a:t>TIGP </a:t>
            </a:r>
            <a:r>
              <a:rPr lang="en-US" altLang="zh-TW" sz="2400" dirty="0">
                <a:latin typeface="Times New Roman" panose="02020603050405020304" pitchFamily="18" charset="0"/>
                <a:cs typeface="Times New Roman" panose="02020603050405020304" pitchFamily="18" charset="0"/>
              </a:rPr>
              <a:t>since 2002,</a:t>
            </a:r>
            <a:br>
              <a:rPr lang="en-US" altLang="zh-TW" sz="2400" dirty="0">
                <a:latin typeface="Times New Roman" panose="02020603050405020304" pitchFamily="18" charset="0"/>
                <a:cs typeface="Times New Roman" panose="02020603050405020304" pitchFamily="18" charset="0"/>
              </a:rPr>
            </a:br>
            <a:r>
              <a:rPr lang="en-US" altLang="zh-TW" sz="2400" dirty="0" smtClean="0">
                <a:latin typeface="Times New Roman" panose="02020603050405020304" pitchFamily="18" charset="0"/>
                <a:cs typeface="Times New Roman" panose="02020603050405020304" pitchFamily="18" charset="0"/>
              </a:rPr>
              <a:t>34 students currently</a:t>
            </a:r>
            <a:endParaRPr lang="zh-TW" altLang="en-US" sz="2400" dirty="0">
              <a:latin typeface="Times New Roman" panose="02020603050405020304" pitchFamily="18" charset="0"/>
              <a:cs typeface="Times New Roman" panose="02020603050405020304" pitchFamily="18" charset="0"/>
            </a:endParaRPr>
          </a:p>
        </p:txBody>
      </p:sp>
      <p:graphicFrame>
        <p:nvGraphicFramePr>
          <p:cNvPr id="17" name="表格 16"/>
          <p:cNvGraphicFramePr>
            <a:graphicFrameLocks noGrp="1"/>
          </p:cNvGraphicFramePr>
          <p:nvPr>
            <p:extLst>
              <p:ext uri="{D42A27DB-BD31-4B8C-83A1-F6EECF244321}">
                <p14:modId xmlns:p14="http://schemas.microsoft.com/office/powerpoint/2010/main" val="3433842885"/>
              </p:ext>
            </p:extLst>
          </p:nvPr>
        </p:nvGraphicFramePr>
        <p:xfrm>
          <a:off x="107504" y="3397344"/>
          <a:ext cx="5832648" cy="2407920"/>
        </p:xfrm>
        <a:graphic>
          <a:graphicData uri="http://schemas.openxmlformats.org/drawingml/2006/table">
            <a:tbl>
              <a:tblPr firstRow="1" bandRow="1">
                <a:tableStyleId>{69012ECD-51FC-41F1-AA8D-1B2483CD663E}</a:tableStyleId>
              </a:tblPr>
              <a:tblGrid>
                <a:gridCol w="2952328"/>
                <a:gridCol w="2880320"/>
              </a:tblGrid>
              <a:tr h="335280">
                <a:tc gridSpan="2">
                  <a:txBody>
                    <a:bodyPr/>
                    <a:lstStyle/>
                    <a:p>
                      <a:r>
                        <a:rPr lang="en-US" altLang="zh-TW" sz="1600" dirty="0" smtClean="0">
                          <a:latin typeface="Times New Roman" panose="02020603050405020304" pitchFamily="18" charset="0"/>
                          <a:ea typeface="+mj-ea"/>
                          <a:cs typeface="Times New Roman" panose="02020603050405020304" pitchFamily="18" charset="0"/>
                        </a:rPr>
                        <a:t>Research</a:t>
                      </a:r>
                      <a:r>
                        <a:rPr lang="en-US" altLang="zh-TW" sz="1600" baseline="0" dirty="0" smtClean="0">
                          <a:latin typeface="Times New Roman" panose="02020603050405020304" pitchFamily="18" charset="0"/>
                          <a:ea typeface="+mj-ea"/>
                          <a:cs typeface="Times New Roman" panose="02020603050405020304" pitchFamily="18" charset="0"/>
                        </a:rPr>
                        <a:t> Groups</a:t>
                      </a:r>
                      <a:endParaRPr lang="zh-TW" altLang="en-US" sz="1600" dirty="0">
                        <a:latin typeface="Times New Roman" panose="02020603050405020304" pitchFamily="18" charset="0"/>
                        <a:ea typeface="+mj-ea"/>
                        <a:cs typeface="Times New Roman" panose="02020603050405020304" pitchFamily="18" charset="0"/>
                      </a:endParaRPr>
                    </a:p>
                  </a:txBody>
                  <a:tcPr/>
                </a:tc>
                <a:tc hMerge="1">
                  <a:txBody>
                    <a:bodyPr/>
                    <a:lstStyle/>
                    <a:p>
                      <a:endParaRPr lang="zh-TW" altLang="en-US" dirty="0"/>
                    </a:p>
                  </a:txBody>
                  <a:tcPr/>
                </a:tc>
              </a:tr>
              <a:tr h="335280">
                <a:tc>
                  <a:txBody>
                    <a:bodyPr/>
                    <a:lstStyle/>
                    <a:p>
                      <a:r>
                        <a:rPr lang="en-US" altLang="zh-TW" sz="1600" b="1" i="0" kern="1200" dirty="0" smtClean="0">
                          <a:solidFill>
                            <a:schemeClr val="tx1"/>
                          </a:solidFill>
                          <a:effectLst/>
                          <a:latin typeface="Times New Roman" panose="02020603050405020304" pitchFamily="18" charset="0"/>
                          <a:ea typeface="+mn-ea"/>
                          <a:cs typeface="Times New Roman" panose="02020603050405020304" pitchFamily="18" charset="0"/>
                        </a:rPr>
                        <a:t>Bioinformatics Group</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b="1" i="0" kern="1200" dirty="0" smtClean="0">
                          <a:solidFill>
                            <a:schemeClr val="tx1"/>
                          </a:solidFill>
                          <a:effectLst/>
                          <a:latin typeface="Times New Roman" panose="02020603050405020304" pitchFamily="18" charset="0"/>
                          <a:ea typeface="+mn-ea"/>
                          <a:cs typeface="Times New Roman" panose="02020603050405020304" pitchFamily="18" charset="0"/>
                        </a:rPr>
                        <a:t>Computer System Group</a:t>
                      </a:r>
                      <a:endParaRPr lang="zh-TW" altLang="en-US" sz="1600" dirty="0">
                        <a:latin typeface="Times New Roman" panose="02020603050405020304" pitchFamily="18" charset="0"/>
                        <a:ea typeface="+mj-ea"/>
                        <a:cs typeface="Times New Roman" panose="02020603050405020304" pitchFamily="18" charset="0"/>
                      </a:endParaRPr>
                    </a:p>
                  </a:txBody>
                  <a:tcPr/>
                </a:tc>
              </a:tr>
              <a:tr h="579120">
                <a:tc>
                  <a:txBody>
                    <a:bodyPr/>
                    <a:lstStyle/>
                    <a:p>
                      <a:r>
                        <a:rPr lang="en-US" altLang="zh-TW" sz="1600" b="1" i="0" kern="1200" dirty="0" smtClean="0">
                          <a:solidFill>
                            <a:schemeClr val="tx1"/>
                          </a:solidFill>
                          <a:effectLst/>
                          <a:latin typeface="Times New Roman" panose="02020603050405020304" pitchFamily="18" charset="0"/>
                          <a:ea typeface="+mn-ea"/>
                          <a:cs typeface="Times New Roman" panose="02020603050405020304" pitchFamily="18" charset="0"/>
                        </a:rPr>
                        <a:t>Data Management and Information Discovery Group</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b="1" i="0" kern="1200" dirty="0" smtClean="0">
                          <a:solidFill>
                            <a:schemeClr val="tx1"/>
                          </a:solidFill>
                          <a:effectLst/>
                          <a:latin typeface="Times New Roman" panose="02020603050405020304" pitchFamily="18" charset="0"/>
                          <a:ea typeface="+mn-ea"/>
                          <a:cs typeface="Times New Roman" panose="02020603050405020304" pitchFamily="18" charset="0"/>
                        </a:rPr>
                        <a:t>Multimedia Technologies Group</a:t>
                      </a:r>
                      <a:endParaRPr lang="zh-TW" altLang="en-US" sz="1600" dirty="0">
                        <a:latin typeface="Times New Roman" panose="02020603050405020304" pitchFamily="18" charset="0"/>
                        <a:ea typeface="+mj-ea"/>
                        <a:cs typeface="Times New Roman" panose="02020603050405020304" pitchFamily="18" charset="0"/>
                      </a:endParaRPr>
                    </a:p>
                  </a:txBody>
                  <a:tcPr/>
                </a:tc>
              </a:tr>
              <a:tr h="579120">
                <a:tc>
                  <a:txBody>
                    <a:bodyPr/>
                    <a:lstStyle/>
                    <a:p>
                      <a:r>
                        <a:rPr lang="en-US" altLang="zh-TW" sz="1600" b="1" i="0" kern="1200" dirty="0" smtClean="0">
                          <a:solidFill>
                            <a:schemeClr val="tx1"/>
                          </a:solidFill>
                          <a:effectLst>
                            <a:outerShdw blurRad="60007" dist="310007" dir="7680000" sy="30000" kx="1300200" algn="ctr" rotWithShape="0">
                              <a:prstClr val="black">
                                <a:alpha val="32000"/>
                              </a:prstClr>
                            </a:outerShdw>
                          </a:effectLst>
                          <a:latin typeface="Times New Roman" panose="02020603050405020304" pitchFamily="18" charset="0"/>
                          <a:ea typeface="+mn-ea"/>
                          <a:cs typeface="Times New Roman" panose="02020603050405020304" pitchFamily="18" charset="0"/>
                        </a:rPr>
                        <a:t>Natural Language and Knowledge Processing Group</a:t>
                      </a:r>
                      <a:endParaRPr lang="zh-TW" altLang="en-US" sz="1600" dirty="0">
                        <a:solidFill>
                          <a:schemeClr val="tx1"/>
                        </a:solidFill>
                        <a:effectLst>
                          <a:outerShdw blurRad="60007" dist="310007" dir="7680000" sy="30000" kx="1300200" algn="ctr" rotWithShape="0">
                            <a:prstClr val="black">
                              <a:alpha val="32000"/>
                            </a:prstClr>
                          </a:outerShdw>
                        </a:effectLst>
                        <a:latin typeface="Times New Roman" panose="02020603050405020304" pitchFamily="18" charset="0"/>
                        <a:ea typeface="+mj-ea"/>
                        <a:cs typeface="Times New Roman" panose="02020603050405020304" pitchFamily="18" charset="0"/>
                      </a:endParaRPr>
                    </a:p>
                  </a:txBody>
                  <a:tcPr/>
                </a:tc>
                <a:tc>
                  <a:txBody>
                    <a:bodyPr/>
                    <a:lstStyle/>
                    <a:p>
                      <a:r>
                        <a:rPr lang="en-US" altLang="zh-TW" sz="1600" b="1" i="0" kern="1200" dirty="0" smtClean="0">
                          <a:solidFill>
                            <a:schemeClr val="tx1"/>
                          </a:solidFill>
                          <a:effectLst/>
                          <a:latin typeface="Times New Roman" panose="02020603050405020304" pitchFamily="18" charset="0"/>
                          <a:ea typeface="+mn-ea"/>
                          <a:cs typeface="Times New Roman" panose="02020603050405020304" pitchFamily="18" charset="0"/>
                        </a:rPr>
                        <a:t>Network System and Service Group</a:t>
                      </a:r>
                      <a:endParaRPr lang="zh-TW" altLang="en-US" sz="1600" dirty="0">
                        <a:latin typeface="Times New Roman" panose="02020603050405020304" pitchFamily="18" charset="0"/>
                        <a:ea typeface="+mj-ea"/>
                        <a:cs typeface="Times New Roman" panose="02020603050405020304" pitchFamily="18" charset="0"/>
                      </a:endParaRPr>
                    </a:p>
                  </a:txBody>
                  <a:tcPr/>
                </a:tc>
              </a:tr>
              <a:tr h="579120">
                <a:tc>
                  <a:txBody>
                    <a:bodyPr/>
                    <a:lstStyle/>
                    <a:p>
                      <a:r>
                        <a:rPr lang="en-US" altLang="zh-TW" sz="1600" b="1" i="0" kern="1200" dirty="0" smtClean="0">
                          <a:solidFill>
                            <a:schemeClr val="tx1"/>
                          </a:solidFill>
                          <a:effectLst/>
                          <a:latin typeface="Times New Roman" panose="02020603050405020304" pitchFamily="18" charset="0"/>
                          <a:ea typeface="+mn-ea"/>
                          <a:cs typeface="Times New Roman" panose="02020603050405020304" pitchFamily="18" charset="0"/>
                        </a:rPr>
                        <a:t>Programming Languages and Formal Methods Group</a:t>
                      </a:r>
                      <a:endParaRPr lang="zh-TW" altLang="en-US" sz="1600" dirty="0">
                        <a:latin typeface="Times New Roman" panose="02020603050405020304" pitchFamily="18" charset="0"/>
                        <a:ea typeface="+mj-ea"/>
                        <a:cs typeface="Times New Roman" panose="02020603050405020304" pitchFamily="18" charset="0"/>
                      </a:endParaRPr>
                    </a:p>
                  </a:txBody>
                  <a:tcPr/>
                </a:tc>
                <a:tc>
                  <a:txBody>
                    <a:bodyPr/>
                    <a:lstStyle/>
                    <a:p>
                      <a:r>
                        <a:rPr lang="en-US" altLang="zh-TW" sz="1600" b="1" i="0" kern="1200" dirty="0" smtClean="0">
                          <a:solidFill>
                            <a:schemeClr val="tx1"/>
                          </a:solidFill>
                          <a:effectLst/>
                          <a:latin typeface="Times New Roman" panose="02020603050405020304" pitchFamily="18" charset="0"/>
                          <a:ea typeface="+mn-ea"/>
                          <a:cs typeface="Times New Roman" panose="02020603050405020304" pitchFamily="18" charset="0"/>
                        </a:rPr>
                        <a:t>Computation Theory and Algorithms Group</a:t>
                      </a:r>
                      <a:endParaRPr lang="zh-TW" altLang="en-US" sz="1600" dirty="0">
                        <a:latin typeface="Times New Roman" panose="02020603050405020304" pitchFamily="18" charset="0"/>
                        <a:ea typeface="+mj-ea"/>
                        <a:cs typeface="Times New Roman" panose="02020603050405020304" pitchFamily="18" charset="0"/>
                      </a:endParaRPr>
                    </a:p>
                  </a:txBody>
                  <a:tcPr/>
                </a:tc>
              </a:tr>
            </a:tbl>
          </a:graphicData>
        </a:graphic>
      </p:graphicFrame>
      <p:pic>
        <p:nvPicPr>
          <p:cNvPr id="18" name="圖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16636"/>
            <a:ext cx="878874" cy="880487"/>
          </a:xfrm>
          <a:prstGeom prst="rect">
            <a:avLst/>
          </a:prstGeom>
        </p:spPr>
      </p:pic>
      <p:sp>
        <p:nvSpPr>
          <p:cNvPr id="2" name="矩形 1"/>
          <p:cNvSpPr/>
          <p:nvPr/>
        </p:nvSpPr>
        <p:spPr>
          <a:xfrm>
            <a:off x="35496" y="4581132"/>
            <a:ext cx="3059832" cy="720080"/>
          </a:xfrm>
          <a:prstGeom prst="rect">
            <a:avLst/>
          </a:prstGeom>
          <a:noFill/>
          <a:ln>
            <a:solidFill>
              <a:schemeClr val="accent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zh-TW" altLang="en-US" b="1" i="1">
              <a:solidFill>
                <a:prstClr val="white"/>
              </a:solidFill>
            </a:endParaRPr>
          </a:p>
        </p:txBody>
      </p:sp>
    </p:spTree>
    <p:extLst>
      <p:ext uri="{BB962C8B-B14F-4D97-AF65-F5344CB8AC3E}">
        <p14:creationId xmlns:p14="http://schemas.microsoft.com/office/powerpoint/2010/main" val="410187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Kushman</a:t>
            </a:r>
            <a:r>
              <a:rPr lang="en-US" altLang="zh-TW" dirty="0"/>
              <a:t> </a:t>
            </a:r>
            <a:r>
              <a:rPr lang="en-US" altLang="zh-TW" dirty="0" smtClean="0"/>
              <a:t>et al., </a:t>
            </a:r>
            <a:r>
              <a:rPr lang="en-US" altLang="zh-TW" dirty="0"/>
              <a:t>2014 </a:t>
            </a:r>
            <a:r>
              <a:rPr lang="en-US" altLang="zh-TW" dirty="0" smtClean="0"/>
              <a:t>(3/4)</a:t>
            </a:r>
            <a:endParaRPr lang="zh-TW" altLang="en-US" dirty="0"/>
          </a:p>
        </p:txBody>
      </p:sp>
      <p:sp>
        <p:nvSpPr>
          <p:cNvPr id="3" name="內容版面配置區 2"/>
          <p:cNvSpPr>
            <a:spLocks noGrp="1"/>
          </p:cNvSpPr>
          <p:nvPr>
            <p:ph idx="1"/>
          </p:nvPr>
        </p:nvSpPr>
        <p:spPr/>
        <p:txBody>
          <a:bodyPr/>
          <a:lstStyle/>
          <a:p>
            <a:pPr lvl="1"/>
            <a:r>
              <a:rPr lang="en-US" altLang="zh-TW" b="1" dirty="0"/>
              <a:t>Objective </a:t>
            </a:r>
            <a:r>
              <a:rPr lang="en-US" altLang="zh-TW" b="1" dirty="0" smtClean="0"/>
              <a:t>function</a:t>
            </a:r>
          </a:p>
          <a:p>
            <a:pPr lvl="2"/>
            <a:endParaRPr lang="en-US" altLang="zh-TW" b="1" dirty="0"/>
          </a:p>
          <a:p>
            <a:pPr lvl="1"/>
            <a:endParaRPr lang="en-US" altLang="zh-TW" b="1" dirty="0"/>
          </a:p>
          <a:p>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29</a:t>
            </a:fld>
            <a:endParaRPr lang="en-US"/>
          </a:p>
        </p:txBody>
      </p:sp>
      <mc:AlternateContent xmlns:mc="http://schemas.openxmlformats.org/markup-compatibility/2006" xmlns:a14="http://schemas.microsoft.com/office/drawing/2010/main">
        <mc:Choice Requires="a14">
          <p:sp>
            <p:nvSpPr>
              <p:cNvPr id="6" name="文字方塊 5"/>
              <p:cNvSpPr txBox="1"/>
              <p:nvPr/>
            </p:nvSpPr>
            <p:spPr>
              <a:xfrm>
                <a:off x="1954635" y="2041566"/>
                <a:ext cx="5136256" cy="15112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zh-TW" altLang="zh-TW" sz="2800" i="1">
                              <a:latin typeface="Cambria Math"/>
                            </a:rPr>
                          </m:ctrlPr>
                        </m:sSupPr>
                        <m:e>
                          <m:r>
                            <a:rPr lang="en-US" altLang="zh-TW" sz="2800" i="1">
                              <a:latin typeface="Cambria Math" panose="02040503050406030204" pitchFamily="18" charset="0"/>
                            </a:rPr>
                            <m:t>𝑂</m:t>
                          </m:r>
                        </m:e>
                        <m:sup>
                          <m:r>
                            <a:rPr lang="en-US" altLang="zh-TW" sz="2800" i="1">
                              <a:latin typeface="Cambria Math" panose="02040503050406030204" pitchFamily="18" charset="0"/>
                            </a:rPr>
                            <m:t>∗</m:t>
                          </m:r>
                        </m:sup>
                      </m:sSup>
                      <m:r>
                        <a:rPr lang="en-US" altLang="zh-TW" sz="2800" i="1">
                          <a:latin typeface="Cambria Math" panose="02040503050406030204" pitchFamily="18" charset="0"/>
                        </a:rPr>
                        <m:t>=</m:t>
                      </m:r>
                      <m:nary>
                        <m:naryPr>
                          <m:chr m:val="∏"/>
                          <m:limLoc m:val="undOvr"/>
                          <m:supHide m:val="on"/>
                          <m:ctrlPr>
                            <a:rPr lang="zh-TW" altLang="zh-TW" sz="2800" i="1">
                              <a:latin typeface="Cambria Math"/>
                            </a:rPr>
                          </m:ctrlPr>
                        </m:naryPr>
                        <m:sub>
                          <m:r>
                            <a:rPr lang="en-US" altLang="zh-TW" sz="2800" i="1">
                              <a:latin typeface="Cambria Math" panose="02040503050406030204" pitchFamily="18" charset="0"/>
                            </a:rPr>
                            <m:t>𝑖</m:t>
                          </m:r>
                        </m:sub>
                        <m:sup/>
                        <m:e>
                          <m:nary>
                            <m:naryPr>
                              <m:chr m:val="∑"/>
                              <m:limLoc m:val="undOvr"/>
                              <m:supHide m:val="on"/>
                              <m:ctrlPr>
                                <a:rPr lang="zh-TW" altLang="zh-TW" sz="2800" i="1">
                                  <a:latin typeface="Cambria Math"/>
                                </a:rPr>
                              </m:ctrlPr>
                            </m:naryPr>
                            <m:sub>
                              <m:eqArr>
                                <m:eqArrPr>
                                  <m:ctrlPr>
                                    <a:rPr lang="zh-TW" altLang="zh-TW" sz="2800" i="1">
                                      <a:latin typeface="Cambria Math"/>
                                    </a:rPr>
                                  </m:ctrlPr>
                                </m:eqArrPr>
                                <m:e>
                                  <m:r>
                                    <a:rPr lang="en-US" altLang="zh-TW" sz="2800" i="1">
                                      <a:latin typeface="Cambria Math" panose="02040503050406030204" pitchFamily="18" charset="0"/>
                                    </a:rPr>
                                    <m:t>𝑦</m:t>
                                  </m:r>
                                  <m:r>
                                    <a:rPr lang="en-US" altLang="zh-TW" sz="2800" i="1">
                                      <a:latin typeface="Cambria Math" panose="02040503050406030204" pitchFamily="18" charset="0"/>
                                    </a:rPr>
                                    <m:t>𝜖</m:t>
                                  </m:r>
                                  <m:r>
                                    <a:rPr lang="en-US" altLang="zh-TW" sz="2800" i="1">
                                      <a:latin typeface="Cambria Math" panose="02040503050406030204" pitchFamily="18" charset="0"/>
                                    </a:rPr>
                                    <m:t>𝒴</m:t>
                                  </m:r>
                                </m:e>
                                <m:e>
                                  <m:r>
                                    <a:rPr lang="en-US" altLang="zh-TW" sz="2800" i="1">
                                      <a:latin typeface="Cambria Math" panose="02040503050406030204" pitchFamily="18" charset="0"/>
                                    </a:rPr>
                                    <m:t>𝑠</m:t>
                                  </m:r>
                                  <m:r>
                                    <a:rPr lang="en-US" altLang="zh-TW" sz="2800" i="1">
                                      <a:latin typeface="Cambria Math" panose="02040503050406030204" pitchFamily="18" charset="0"/>
                                    </a:rPr>
                                    <m:t>.</m:t>
                                  </m:r>
                                  <m:r>
                                    <a:rPr lang="en-US" altLang="zh-TW" sz="2800" i="1">
                                      <a:latin typeface="Cambria Math" panose="02040503050406030204" pitchFamily="18" charset="0"/>
                                    </a:rPr>
                                    <m:t>𝑡</m:t>
                                  </m:r>
                                  <m:r>
                                    <a:rPr lang="en-US" altLang="zh-TW" sz="2800" i="1">
                                      <a:latin typeface="Cambria Math" panose="02040503050406030204" pitchFamily="18" charset="0"/>
                                    </a:rPr>
                                    <m:t>.  </m:t>
                                  </m:r>
                                  <m:sSub>
                                    <m:sSubPr>
                                      <m:ctrlPr>
                                        <a:rPr lang="zh-TW" altLang="zh-TW" sz="2800" i="1">
                                          <a:latin typeface="Cambria Math"/>
                                        </a:rPr>
                                      </m:ctrlPr>
                                    </m:sSubPr>
                                    <m:e>
                                      <m:r>
                                        <a:rPr lang="en-US" altLang="zh-TW" sz="2800" i="1">
                                          <a:latin typeface="Cambria Math" panose="02040503050406030204" pitchFamily="18" charset="0"/>
                                        </a:rPr>
                                        <m:t>𝒱</m:t>
                                      </m:r>
                                    </m:e>
                                    <m:sub>
                                      <m:r>
                                        <a:rPr lang="en-US" altLang="zh-TW" sz="2800" i="1">
                                          <a:latin typeface="Cambria Math" panose="02040503050406030204" pitchFamily="18" charset="0"/>
                                        </a:rPr>
                                        <m:t>𝑖</m:t>
                                      </m:r>
                                    </m:sub>
                                  </m:sSub>
                                  <m:d>
                                    <m:dPr>
                                      <m:ctrlPr>
                                        <a:rPr lang="zh-TW" altLang="zh-TW" sz="2800" i="1">
                                          <a:latin typeface="Cambria Math"/>
                                        </a:rPr>
                                      </m:ctrlPr>
                                    </m:dPr>
                                    <m:e>
                                      <m:r>
                                        <a:rPr lang="en-US" altLang="zh-TW" sz="2800" i="1">
                                          <a:latin typeface="Cambria Math" panose="02040503050406030204" pitchFamily="18" charset="0"/>
                                        </a:rPr>
                                        <m:t>𝑦</m:t>
                                      </m:r>
                                    </m:e>
                                  </m:d>
                                  <m:r>
                                    <a:rPr lang="en-US" altLang="zh-TW" sz="2800" i="1">
                                      <a:latin typeface="Cambria Math" panose="02040503050406030204" pitchFamily="18" charset="0"/>
                                    </a:rPr>
                                    <m:t>=1</m:t>
                                  </m:r>
                                </m:e>
                              </m:eqArr>
                            </m:sub>
                            <m:sup/>
                            <m:e>
                              <m:r>
                                <m:rPr>
                                  <m:nor/>
                                </m:rPr>
                                <a:rPr lang="en-US" altLang="zh-TW" sz="2800" i="1"/>
                                <m:t>p</m:t>
                              </m:r>
                              <m:d>
                                <m:dPr>
                                  <m:ctrlPr>
                                    <a:rPr lang="zh-TW" altLang="zh-TW" sz="2800" i="1">
                                      <a:latin typeface="Cambria Math"/>
                                    </a:rPr>
                                  </m:ctrlPr>
                                </m:dPr>
                                <m:e>
                                  <m:r>
                                    <a:rPr lang="en-US" altLang="zh-TW" sz="2800" i="1">
                                      <a:latin typeface="Cambria Math" panose="02040503050406030204" pitchFamily="18" charset="0"/>
                                    </a:rPr>
                                    <m:t>𝑦</m:t>
                                  </m:r>
                                </m:e>
                                <m:e>
                                  <m:sSub>
                                    <m:sSubPr>
                                      <m:ctrlPr>
                                        <a:rPr lang="zh-TW" altLang="zh-TW" sz="2800" i="1">
                                          <a:latin typeface="Cambria Math"/>
                                        </a:rPr>
                                      </m:ctrlPr>
                                    </m:sSubPr>
                                    <m:e>
                                      <m:r>
                                        <a:rPr lang="en-US" altLang="zh-TW" sz="2800" i="1">
                                          <a:latin typeface="Cambria Math" panose="02040503050406030204" pitchFamily="18" charset="0"/>
                                        </a:rPr>
                                        <m:t>𝑥</m:t>
                                      </m:r>
                                    </m:e>
                                    <m:sub>
                                      <m:r>
                                        <a:rPr lang="en-US" altLang="zh-TW" sz="2800" i="1">
                                          <a:latin typeface="Cambria Math" panose="02040503050406030204" pitchFamily="18" charset="0"/>
                                        </a:rPr>
                                        <m:t>𝑖</m:t>
                                      </m:r>
                                    </m:sub>
                                  </m:sSub>
                                  <m:r>
                                    <a:rPr lang="en-US" altLang="zh-TW" sz="2800" i="1">
                                      <a:latin typeface="Cambria Math" panose="02040503050406030204" pitchFamily="18" charset="0"/>
                                    </a:rPr>
                                    <m:t>;</m:t>
                                  </m:r>
                                  <m:r>
                                    <a:rPr lang="en-US" altLang="zh-TW" sz="2800" i="1">
                                      <a:latin typeface="Cambria Math" panose="02040503050406030204" pitchFamily="18" charset="0"/>
                                    </a:rPr>
                                    <m:t>𝜃</m:t>
                                  </m:r>
                                </m:e>
                              </m:d>
                            </m:e>
                          </m:nary>
                        </m:e>
                      </m:nary>
                    </m:oMath>
                  </m:oMathPara>
                </a14:m>
                <a:endParaRPr lang="zh-TW" altLang="zh-TW" sz="28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954635" y="2041566"/>
                <a:ext cx="5136256" cy="1511248"/>
              </a:xfrm>
              <a:prstGeom prst="rect">
                <a:avLst/>
              </a:prstGeom>
              <a:blipFill rotWithShape="0">
                <a:blip r:embed="rId3"/>
                <a:stretch>
                  <a:fillRect/>
                </a:stretch>
              </a:blipFill>
            </p:spPr>
            <p:txBody>
              <a:bodyPr/>
              <a:lstStyle/>
              <a:p>
                <a:r>
                  <a:rPr lang="zh-TW" altLang="en-US">
                    <a:noFill/>
                  </a:rPr>
                  <a:t> </a:t>
                </a:r>
              </a:p>
            </p:txBody>
          </p:sp>
        </mc:Fallback>
      </mc:AlternateContent>
      <p:cxnSp>
        <p:nvCxnSpPr>
          <p:cNvPr id="8" name="直線單箭頭接點 7"/>
          <p:cNvCxnSpPr/>
          <p:nvPr/>
        </p:nvCxnSpPr>
        <p:spPr>
          <a:xfrm>
            <a:off x="4508695" y="3682956"/>
            <a:ext cx="0" cy="60960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0" name="文字方塊 5"/>
              <p:cNvSpPr txBox="1"/>
              <p:nvPr/>
            </p:nvSpPr>
            <p:spPr>
              <a:xfrm>
                <a:off x="1609725" y="4406409"/>
                <a:ext cx="5924550" cy="1511248"/>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𝑂</m:t>
                      </m:r>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m:t>
                      </m:r>
                      <m:nary>
                        <m:naryPr>
                          <m:chr m:val="∑"/>
                          <m:limLoc m:val="undOvr"/>
                          <m:supHide m:val="on"/>
                          <m:ctrlPr>
                            <a:rPr lang="zh-TW" sz="2800" i="1" kern="1200">
                              <a:solidFill>
                                <a:srgbClr val="000000"/>
                              </a:solidFill>
                              <a:effectLst/>
                              <a:latin typeface="Cambria Math"/>
                              <a:ea typeface="Cambria Math" panose="02040503050406030204" pitchFamily="18" charset="0"/>
                              <a:cs typeface="Times New Roman" panose="02020603050405020304" pitchFamily="18" charset="0"/>
                            </a:rPr>
                          </m:ctrlPr>
                        </m:naryPr>
                        <m:sub>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𝑖</m:t>
                          </m:r>
                        </m:sub>
                        <m:sup/>
                        <m:e>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𝑙𝑜𝑔</m:t>
                          </m:r>
                          <m:nary>
                            <m:naryPr>
                              <m:chr m:val="∑"/>
                              <m:limLoc m:val="undOvr"/>
                              <m:supHide m:val="on"/>
                              <m:ctrlPr>
                                <a:rPr lang="zh-TW" sz="2800" i="1" kern="1200">
                                  <a:solidFill>
                                    <a:srgbClr val="000000"/>
                                  </a:solidFill>
                                  <a:effectLst/>
                                  <a:latin typeface="Cambria Math"/>
                                  <a:ea typeface="Cambria Math" panose="02040503050406030204" pitchFamily="18" charset="0"/>
                                  <a:cs typeface="Times New Roman" panose="02020603050405020304" pitchFamily="18" charset="0"/>
                                </a:rPr>
                              </m:ctrlPr>
                            </m:naryPr>
                            <m:sub>
                              <m:eqArr>
                                <m:eqArrPr>
                                  <m:ctrlPr>
                                    <a:rPr lang="zh-TW" sz="2800" i="1" kern="1200">
                                      <a:solidFill>
                                        <a:srgbClr val="000000"/>
                                      </a:solidFill>
                                      <a:effectLst/>
                                      <a:latin typeface="Cambria Math"/>
                                      <a:ea typeface="Cambria Math" panose="02040503050406030204" pitchFamily="18" charset="0"/>
                                      <a:cs typeface="Times New Roman" panose="02020603050405020304" pitchFamily="18" charset="0"/>
                                    </a:rPr>
                                  </m:ctrlPr>
                                </m:eqArrPr>
                                <m:e>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𝑦</m:t>
                                  </m:r>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𝜖</m:t>
                                  </m:r>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𝒴</m:t>
                                  </m:r>
                                </m:e>
                                <m:e>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𝑠</m:t>
                                  </m:r>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m:t>
                                  </m:r>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𝑡</m:t>
                                  </m:r>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  </m:t>
                                  </m:r>
                                  <m:sSub>
                                    <m:sSubPr>
                                      <m:ctrlPr>
                                        <a:rPr lang="zh-TW" sz="2800" i="1" kern="1200">
                                          <a:solidFill>
                                            <a:srgbClr val="000000"/>
                                          </a:solidFill>
                                          <a:effectLst/>
                                          <a:latin typeface="Cambria Math"/>
                                          <a:ea typeface="Cambria Math" panose="02040503050406030204" pitchFamily="18" charset="0"/>
                                          <a:cs typeface="Times New Roman" panose="02020603050405020304" pitchFamily="18" charset="0"/>
                                        </a:rPr>
                                      </m:ctrlPr>
                                    </m:sSubPr>
                                    <m:e>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𝒱</m:t>
                                      </m:r>
                                    </m:e>
                                    <m:sub>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𝑖</m:t>
                                      </m:r>
                                    </m:sub>
                                  </m:sSub>
                                  <m:d>
                                    <m:dPr>
                                      <m:ctrlPr>
                                        <a:rPr lang="zh-TW" sz="2800" i="1" kern="1200">
                                          <a:solidFill>
                                            <a:srgbClr val="000000"/>
                                          </a:solidFill>
                                          <a:effectLst/>
                                          <a:latin typeface="Cambria Math"/>
                                          <a:ea typeface="Cambria Math" panose="02040503050406030204" pitchFamily="18" charset="0"/>
                                          <a:cs typeface="Times New Roman" panose="02020603050405020304" pitchFamily="18" charset="0"/>
                                        </a:rPr>
                                      </m:ctrlPr>
                                    </m:dPr>
                                    <m:e>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𝑦</m:t>
                                      </m:r>
                                    </m:e>
                                  </m:d>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=1</m:t>
                                  </m:r>
                                </m:e>
                              </m:eqArr>
                            </m:sub>
                            <m:sup/>
                            <m:e>
                              <m:r>
                                <m:rPr>
                                  <m:nor/>
                                </m:rPr>
                                <a:rPr lang="en-US" sz="2800" i="1" kern="1200">
                                  <a:solidFill>
                                    <a:srgbClr val="000000"/>
                                  </a:solidFill>
                                  <a:effectLst/>
                                  <a:ea typeface="新細明體" panose="02020500000000000000" pitchFamily="18" charset="-120"/>
                                  <a:cs typeface="Times New Roman" panose="02020603050405020304" pitchFamily="18" charset="0"/>
                                </a:rPr>
                                <m:t>p</m:t>
                              </m:r>
                              <m:d>
                                <m:dPr>
                                  <m:ctrlPr>
                                    <a:rPr lang="zh-TW" sz="2800" i="1" kern="1200">
                                      <a:solidFill>
                                        <a:srgbClr val="000000"/>
                                      </a:solidFill>
                                      <a:effectLst/>
                                      <a:latin typeface="Cambria Math"/>
                                      <a:ea typeface="Cambria Math" panose="02040503050406030204" pitchFamily="18" charset="0"/>
                                      <a:cs typeface="Times New Roman" panose="02020603050405020304" pitchFamily="18" charset="0"/>
                                    </a:rPr>
                                  </m:ctrlPr>
                                </m:dPr>
                                <m:e>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𝑦</m:t>
                                  </m:r>
                                </m:e>
                                <m:e>
                                  <m:sSub>
                                    <m:sSubPr>
                                      <m:ctrlPr>
                                        <a:rPr lang="zh-TW" sz="2800" i="1" kern="1200">
                                          <a:solidFill>
                                            <a:srgbClr val="000000"/>
                                          </a:solidFill>
                                          <a:effectLst/>
                                          <a:latin typeface="Cambria Math"/>
                                          <a:ea typeface="Cambria Math" panose="02040503050406030204" pitchFamily="18" charset="0"/>
                                          <a:cs typeface="Times New Roman" panose="02020603050405020304" pitchFamily="18" charset="0"/>
                                        </a:rPr>
                                      </m:ctrlPr>
                                    </m:sSubPr>
                                    <m:e>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𝑥</m:t>
                                      </m:r>
                                    </m:e>
                                    <m:sub>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𝑖</m:t>
                                      </m:r>
                                    </m:sub>
                                  </m:sSub>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m:t>
                                  </m:r>
                                  <m:r>
                                    <a:rPr lang="en-US" sz="28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𝜃</m:t>
                                  </m:r>
                                </m:e>
                              </m:d>
                            </m:e>
                          </m:nary>
                        </m:e>
                      </m:nary>
                    </m:oMath>
                  </m:oMathPara>
                </a14:m>
                <a:endParaRPr lang="zh-TW" sz="12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mc:Choice>
        <mc:Fallback xmlns="">
          <p:sp>
            <p:nvSpPr>
              <p:cNvPr id="10" name="文字方塊 5"/>
              <p:cNvSpPr txBox="1">
                <a:spLocks noRot="1" noChangeAspect="1" noMove="1" noResize="1" noEditPoints="1" noAdjustHandles="1" noChangeArrowheads="1" noChangeShapeType="1" noTextEdit="1"/>
              </p:cNvSpPr>
              <p:nvPr/>
            </p:nvSpPr>
            <p:spPr>
              <a:xfrm>
                <a:off x="1609725" y="4406409"/>
                <a:ext cx="5924550" cy="1511248"/>
              </a:xfrm>
              <a:prstGeom prst="rect">
                <a:avLst/>
              </a:prstGeom>
              <a:blipFill rotWithShape="0">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89711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Kushman</a:t>
            </a:r>
            <a:r>
              <a:rPr lang="en-US" altLang="zh-TW" dirty="0"/>
              <a:t> </a:t>
            </a:r>
            <a:r>
              <a:rPr lang="en-US" altLang="zh-TW" dirty="0" smtClean="0"/>
              <a:t>et al., </a:t>
            </a:r>
            <a:r>
              <a:rPr lang="en-US" altLang="zh-TW" dirty="0"/>
              <a:t>2014 </a:t>
            </a:r>
            <a:r>
              <a:rPr lang="en-US" altLang="zh-TW" dirty="0" smtClean="0"/>
              <a:t>(4/4)</a:t>
            </a:r>
            <a:endParaRPr lang="zh-TW" altLang="en-US" dirty="0"/>
          </a:p>
        </p:txBody>
      </p:sp>
      <p:sp>
        <p:nvSpPr>
          <p:cNvPr id="5" name="Vertical Text Placeholder 2"/>
          <p:cNvSpPr>
            <a:spLocks noGrp="1"/>
          </p:cNvSpPr>
          <p:nvPr>
            <p:ph idx="1"/>
          </p:nvPr>
        </p:nvSpPr>
        <p:spPr/>
        <p:txBody>
          <a:bodyPr vert="horz">
            <a:normAutofit/>
          </a:bodyPr>
          <a:lstStyle/>
          <a:p>
            <a:r>
              <a:rPr lang="en-US" b="1" dirty="0" smtClean="0"/>
              <a:t>Parameter estimation</a:t>
            </a:r>
          </a:p>
          <a:p>
            <a:pPr lvl="1"/>
            <a:r>
              <a:rPr lang="en-US" b="1" dirty="0" smtClean="0">
                <a:solidFill>
                  <a:srgbClr val="FF0000"/>
                </a:solidFill>
              </a:rPr>
              <a:t>Fully </a:t>
            </a:r>
            <a:r>
              <a:rPr lang="en-US" b="1" dirty="0" smtClean="0">
                <a:solidFill>
                  <a:srgbClr val="FF0000"/>
                </a:solidFill>
              </a:rPr>
              <a:t>supervised</a:t>
            </a:r>
          </a:p>
          <a:p>
            <a:pPr lvl="1"/>
            <a:endParaRPr lang="en-US" b="1" dirty="0"/>
          </a:p>
          <a:p>
            <a:pPr lvl="1"/>
            <a:endParaRPr lang="en-US" b="1" dirty="0" smtClean="0"/>
          </a:p>
          <a:p>
            <a:pPr lvl="1"/>
            <a:endParaRPr lang="en-US" b="1" dirty="0"/>
          </a:p>
          <a:p>
            <a:pPr lvl="2"/>
            <a:r>
              <a:rPr lang="en-US" b="1" dirty="0" smtClean="0">
                <a:solidFill>
                  <a:schemeClr val="accent6">
                    <a:lumMod val="75000"/>
                  </a:schemeClr>
                </a:solidFill>
              </a:rPr>
              <a:t>Only expanding variable alignment</a:t>
            </a:r>
          </a:p>
          <a:p>
            <a:pPr lvl="2"/>
            <a:endParaRPr lang="en-US" sz="1000" b="1" dirty="0" smtClean="0"/>
          </a:p>
          <a:p>
            <a:pPr lvl="1"/>
            <a:r>
              <a:rPr lang="en-US" b="1" dirty="0" smtClean="0">
                <a:solidFill>
                  <a:srgbClr val="FF0000"/>
                </a:solidFill>
              </a:rPr>
              <a:t>Semi-supervised</a:t>
            </a:r>
            <a:endParaRPr lang="en-US" b="1" dirty="0" smtClean="0">
              <a:solidFill>
                <a:srgbClr val="FF0000"/>
              </a:solidFill>
            </a:endParaRPr>
          </a:p>
          <a:p>
            <a:pPr lvl="1"/>
            <a:endParaRPr lang="en-US" b="1" dirty="0"/>
          </a:p>
          <a:p>
            <a:pPr lvl="1"/>
            <a:endParaRPr lang="en-US" b="1" dirty="0" smtClean="0"/>
          </a:p>
          <a:p>
            <a:pPr lvl="1"/>
            <a:endParaRPr lang="en-US" b="1" dirty="0" smtClean="0"/>
          </a:p>
          <a:p>
            <a:pPr lvl="2"/>
            <a:r>
              <a:rPr lang="en-US" b="1" dirty="0" smtClean="0">
                <a:solidFill>
                  <a:schemeClr val="accent6">
                    <a:lumMod val="75000"/>
                  </a:schemeClr>
                </a:solidFill>
              </a:rPr>
              <a:t>Expanding both template matching and variable alignment</a:t>
            </a:r>
            <a:endParaRPr lang="en-US" b="1" dirty="0">
              <a:solidFill>
                <a:schemeClr val="accent6">
                  <a:lumMod val="75000"/>
                </a:schemeClr>
              </a:solidFill>
            </a:endParaRPr>
          </a:p>
          <a:p>
            <a:endParaRPr lang="en-US" b="1" dirty="0" smtClean="0"/>
          </a:p>
          <a:p>
            <a:endParaRPr lang="en-US" dirty="0"/>
          </a:p>
          <a:p>
            <a:endParaRPr lang="en-US" dirty="0" smtClean="0"/>
          </a:p>
          <a:p>
            <a:endParaRPr lang="en-US" dirty="0"/>
          </a:p>
          <a:p>
            <a:endParaRPr lang="en-US" dirty="0" smtClean="0">
              <a:latin typeface="Palatino Linotype"/>
              <a:cs typeface="Palatino Linotype"/>
            </a:endParaRPr>
          </a:p>
          <a:p>
            <a:pPr marL="0" indent="0">
              <a:buNone/>
            </a:pPr>
            <a:endParaRPr lang="en-US" dirty="0" smtClean="0">
              <a:latin typeface="Palatino Linotype"/>
              <a:cs typeface="Palatino Linotype"/>
            </a:endParaRPr>
          </a:p>
        </p:txBody>
      </p:sp>
      <p:sp>
        <p:nvSpPr>
          <p:cNvPr id="6" name="Slide Number Placeholder 3"/>
          <p:cNvSpPr>
            <a:spLocks noGrp="1"/>
          </p:cNvSpPr>
          <p:nvPr>
            <p:ph type="sldNum" sz="quarter" idx="12"/>
          </p:nvPr>
        </p:nvSpPr>
        <p:spPr/>
        <p:txBody>
          <a:bodyPr/>
          <a:lstStyle/>
          <a:p>
            <a:fld id="{C61BFBD5-3B1B-4B4E-BADF-E4A178CDE117}" type="slidenum">
              <a:rPr lang="en-US" smtClean="0"/>
              <a:pPr/>
              <a:t>30</a:t>
            </a:fld>
            <a:endParaRPr lang="en-US"/>
          </a:p>
        </p:txBody>
      </p:sp>
      <p:pic>
        <p:nvPicPr>
          <p:cNvPr id="4" name="圖片 3"/>
          <p:cNvPicPr>
            <a:picLocks noChangeAspect="1"/>
          </p:cNvPicPr>
          <p:nvPr/>
        </p:nvPicPr>
        <p:blipFill>
          <a:blip r:embed="rId3"/>
          <a:stretch>
            <a:fillRect/>
          </a:stretch>
        </p:blipFill>
        <p:spPr>
          <a:xfrm>
            <a:off x="1260180" y="2297955"/>
            <a:ext cx="6651370" cy="1061509"/>
          </a:xfrm>
          <a:prstGeom prst="rect">
            <a:avLst/>
          </a:prstGeom>
        </p:spPr>
      </p:pic>
      <p:pic>
        <p:nvPicPr>
          <p:cNvPr id="7" name="圖片 6"/>
          <p:cNvPicPr>
            <a:picLocks noChangeAspect="1"/>
          </p:cNvPicPr>
          <p:nvPr/>
        </p:nvPicPr>
        <p:blipFill>
          <a:blip r:embed="rId4"/>
          <a:stretch>
            <a:fillRect/>
          </a:stretch>
        </p:blipFill>
        <p:spPr>
          <a:xfrm>
            <a:off x="1611506" y="4522578"/>
            <a:ext cx="6197679" cy="1088317"/>
          </a:xfrm>
          <a:prstGeom prst="rect">
            <a:avLst/>
          </a:prstGeom>
        </p:spPr>
      </p:pic>
      <p:sp>
        <p:nvSpPr>
          <p:cNvPr id="8" name="文字方塊 7"/>
          <p:cNvSpPr txBox="1"/>
          <p:nvPr/>
        </p:nvSpPr>
        <p:spPr>
          <a:xfrm>
            <a:off x="6161903" y="3145917"/>
            <a:ext cx="2662362" cy="400110"/>
          </a:xfrm>
          <a:prstGeom prst="rect">
            <a:avLst/>
          </a:prstGeom>
          <a:noFill/>
          <a:ln>
            <a:solidFill>
              <a:schemeClr val="accent1"/>
            </a:solidFill>
          </a:ln>
        </p:spPr>
        <p:txBody>
          <a:bodyPr wrap="square" rtlCol="0">
            <a:spAutoFit/>
          </a:bodyPr>
          <a:lstStyle/>
          <a:p>
            <a:r>
              <a:rPr lang="en-US" altLang="zh-TW" sz="2000" i="1" dirty="0" smtClean="0">
                <a:latin typeface="Arial Unicode MS" panose="020B0604020202020204" pitchFamily="34" charset="-120"/>
                <a:ea typeface="Arial Unicode MS" panose="020B0604020202020204" pitchFamily="34" charset="-120"/>
                <a:cs typeface="Arial Unicode MS" panose="020B0604020202020204" pitchFamily="34" charset="-120"/>
              </a:rPr>
              <a:t>V</a:t>
            </a:r>
            <a:r>
              <a:rPr lang="en-US" altLang="zh-TW" sz="2000" dirty="0" smtClean="0">
                <a:latin typeface="Arial Unicode MS" panose="020B0604020202020204" pitchFamily="34" charset="-120"/>
                <a:ea typeface="Arial Unicode MS" panose="020B0604020202020204" pitchFamily="34" charset="-120"/>
                <a:cs typeface="Arial Unicode MS" panose="020B0604020202020204" pitchFamily="34" charset="-120"/>
              </a:rPr>
              <a:t>: validation function</a:t>
            </a:r>
            <a:endParaRPr lang="zh-TW" altLang="en-US" sz="20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4194676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Experiment and </a:t>
            </a:r>
            <a:r>
              <a:rPr lang="en-US" altLang="zh-TW" dirty="0" smtClean="0"/>
              <a:t>Result (1/7)</a:t>
            </a:r>
            <a:endParaRPr lang="zh-TW" altLang="en-US" dirty="0"/>
          </a:p>
        </p:txBody>
      </p:sp>
      <p:sp>
        <p:nvSpPr>
          <p:cNvPr id="5" name="Vertical Text Placeholder 2"/>
          <p:cNvSpPr>
            <a:spLocks noGrp="1"/>
          </p:cNvSpPr>
          <p:nvPr>
            <p:ph idx="1"/>
          </p:nvPr>
        </p:nvSpPr>
        <p:spPr/>
        <p:txBody>
          <a:bodyPr vert="horz">
            <a:normAutofit/>
          </a:bodyPr>
          <a:lstStyle/>
          <a:p>
            <a:r>
              <a:rPr lang="en-US" dirty="0" smtClean="0"/>
              <a:t>Dataset: </a:t>
            </a:r>
            <a:r>
              <a:rPr lang="en-US" b="0" dirty="0" smtClean="0"/>
              <a:t>Algebra.com</a:t>
            </a:r>
          </a:p>
          <a:p>
            <a:pPr lvl="1"/>
            <a:r>
              <a:rPr lang="en-US" dirty="0" smtClean="0"/>
              <a:t>Get only linear algebra question </a:t>
            </a:r>
          </a:p>
          <a:p>
            <a:pPr lvl="1"/>
            <a:r>
              <a:rPr lang="en-US" dirty="0" smtClean="0"/>
              <a:t>Randomly chose 1024 question.</a:t>
            </a:r>
          </a:p>
          <a:p>
            <a:pPr lvl="1"/>
            <a:r>
              <a:rPr lang="en-US" b="0" dirty="0" smtClean="0"/>
              <a:t>Amazon Mechanical Turk workers clean dataset. </a:t>
            </a:r>
          </a:p>
          <a:p>
            <a:pPr lvl="2"/>
            <a:r>
              <a:rPr lang="en-US" dirty="0" smtClean="0">
                <a:solidFill>
                  <a:srgbClr val="0070C0"/>
                </a:solidFill>
              </a:rPr>
              <a:t>Problem</a:t>
            </a:r>
          </a:p>
          <a:p>
            <a:pPr lvl="2"/>
            <a:r>
              <a:rPr lang="en-US" b="0" dirty="0" smtClean="0">
                <a:solidFill>
                  <a:srgbClr val="0070C0"/>
                </a:solidFill>
              </a:rPr>
              <a:t>Equation</a:t>
            </a:r>
          </a:p>
          <a:p>
            <a:pPr lvl="2"/>
            <a:r>
              <a:rPr lang="en-US" dirty="0" smtClean="0">
                <a:solidFill>
                  <a:srgbClr val="0070C0"/>
                </a:solidFill>
              </a:rPr>
              <a:t>Numeric answer</a:t>
            </a:r>
            <a:endParaRPr lang="en-US" b="0" dirty="0" smtClean="0">
              <a:solidFill>
                <a:srgbClr val="0070C0"/>
              </a:solidFill>
            </a:endParaRPr>
          </a:p>
          <a:p>
            <a:pPr lvl="1"/>
            <a:r>
              <a:rPr lang="en-US" dirty="0" smtClean="0"/>
              <a:t>Left problems which the associated system template appeared over than 6 time.</a:t>
            </a:r>
            <a:endParaRPr lang="en-US" b="0" dirty="0" smtClean="0"/>
          </a:p>
          <a:p>
            <a:endParaRPr lang="en-US" b="0" dirty="0">
              <a:solidFill>
                <a:srgbClr val="444444"/>
              </a:solidFill>
            </a:endParaRPr>
          </a:p>
          <a:p>
            <a:endParaRPr lang="en-US" b="0" dirty="0" smtClean="0">
              <a:solidFill>
                <a:srgbClr val="444444"/>
              </a:solidFill>
            </a:endParaRPr>
          </a:p>
          <a:p>
            <a:endParaRPr lang="en-US" b="0" dirty="0">
              <a:solidFill>
                <a:srgbClr val="444444"/>
              </a:solidFill>
            </a:endParaRPr>
          </a:p>
          <a:p>
            <a:endParaRPr lang="en-US" b="0" dirty="0" smtClean="0">
              <a:solidFill>
                <a:srgbClr val="444444"/>
              </a:solidFill>
            </a:endParaRPr>
          </a:p>
          <a:p>
            <a:endParaRPr lang="en-US" b="0" dirty="0" smtClean="0">
              <a:solidFill>
                <a:srgbClr val="444444"/>
              </a:solidFill>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p:txBody>
      </p:sp>
      <p:sp>
        <p:nvSpPr>
          <p:cNvPr id="6" name="Slide Number Placeholder 3"/>
          <p:cNvSpPr>
            <a:spLocks noGrp="1"/>
          </p:cNvSpPr>
          <p:nvPr>
            <p:ph type="sldNum" sz="quarter" idx="12"/>
          </p:nvPr>
        </p:nvSpPr>
        <p:spPr/>
        <p:txBody>
          <a:bodyPr/>
          <a:lstStyle/>
          <a:p>
            <a:fld id="{C61BFBD5-3B1B-4B4E-BADF-E4A178CDE117}" type="slidenum">
              <a:rPr lang="en-US" smtClean="0"/>
              <a:pPr/>
              <a:t>31</a:t>
            </a:fld>
            <a:endParaRPr lang="en-US"/>
          </a:p>
        </p:txBody>
      </p:sp>
    </p:spTree>
    <p:extLst>
      <p:ext uri="{BB962C8B-B14F-4D97-AF65-F5344CB8AC3E}">
        <p14:creationId xmlns:p14="http://schemas.microsoft.com/office/powerpoint/2010/main" val="3069594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Experiment and </a:t>
            </a:r>
            <a:r>
              <a:rPr lang="en-US" altLang="zh-TW" dirty="0" smtClean="0"/>
              <a:t>Result (2/7)</a:t>
            </a:r>
            <a:endParaRPr lang="zh-TW" altLang="en-US" dirty="0"/>
          </a:p>
        </p:txBody>
      </p:sp>
      <p:sp>
        <p:nvSpPr>
          <p:cNvPr id="5" name="Vertical Text Placeholder 2"/>
          <p:cNvSpPr>
            <a:spLocks noGrp="1"/>
          </p:cNvSpPr>
          <p:nvPr>
            <p:ph idx="1"/>
          </p:nvPr>
        </p:nvSpPr>
        <p:spPr/>
        <p:txBody>
          <a:bodyPr vert="horz">
            <a:normAutofit/>
          </a:bodyPr>
          <a:lstStyle/>
          <a:p>
            <a:endParaRPr lang="en-US" b="0" dirty="0">
              <a:solidFill>
                <a:srgbClr val="444444"/>
              </a:solidFill>
            </a:endParaRPr>
          </a:p>
          <a:p>
            <a:endParaRPr lang="en-US" b="0" dirty="0" smtClean="0">
              <a:solidFill>
                <a:srgbClr val="444444"/>
              </a:solidFill>
            </a:endParaRPr>
          </a:p>
          <a:p>
            <a:endParaRPr lang="en-US" b="0" dirty="0">
              <a:solidFill>
                <a:srgbClr val="444444"/>
              </a:solidFill>
            </a:endParaRPr>
          </a:p>
          <a:p>
            <a:endParaRPr lang="en-US" b="0" dirty="0" smtClean="0">
              <a:solidFill>
                <a:srgbClr val="444444"/>
              </a:solidFill>
            </a:endParaRPr>
          </a:p>
          <a:p>
            <a:endParaRPr lang="en-US" b="0" dirty="0" smtClean="0">
              <a:solidFill>
                <a:srgbClr val="444444"/>
              </a:solidFill>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p:txBody>
      </p:sp>
      <p:sp>
        <p:nvSpPr>
          <p:cNvPr id="6" name="Slide Number Placeholder 3"/>
          <p:cNvSpPr>
            <a:spLocks noGrp="1"/>
          </p:cNvSpPr>
          <p:nvPr>
            <p:ph type="sldNum" sz="quarter" idx="12"/>
          </p:nvPr>
        </p:nvSpPr>
        <p:spPr/>
        <p:txBody>
          <a:bodyPr/>
          <a:lstStyle/>
          <a:p>
            <a:fld id="{C61BFBD5-3B1B-4B4E-BADF-E4A178CDE117}" type="slidenum">
              <a:rPr lang="en-US" smtClean="0"/>
              <a:pPr/>
              <a:t>32</a:t>
            </a:fld>
            <a:endParaRPr lang="en-US"/>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739" y="1477850"/>
            <a:ext cx="5724525" cy="4305300"/>
          </a:xfrm>
          <a:prstGeom prst="rect">
            <a:avLst/>
          </a:prstGeom>
        </p:spPr>
      </p:pic>
      <p:sp>
        <p:nvSpPr>
          <p:cNvPr id="4" name="圓角矩形 3"/>
          <p:cNvSpPr/>
          <p:nvPr/>
        </p:nvSpPr>
        <p:spPr>
          <a:xfrm>
            <a:off x="1581151" y="4410079"/>
            <a:ext cx="5924550" cy="1373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39429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Experiment and </a:t>
            </a:r>
            <a:r>
              <a:rPr lang="en-US" altLang="zh-TW" dirty="0" smtClean="0"/>
              <a:t>Result (3/7)</a:t>
            </a:r>
            <a:endParaRPr lang="zh-TW" altLang="en-US" dirty="0"/>
          </a:p>
        </p:txBody>
      </p:sp>
      <p:sp>
        <p:nvSpPr>
          <p:cNvPr id="5" name="Vertical Text Placeholder 2"/>
          <p:cNvSpPr>
            <a:spLocks noGrp="1"/>
          </p:cNvSpPr>
          <p:nvPr>
            <p:ph idx="1"/>
          </p:nvPr>
        </p:nvSpPr>
        <p:spPr/>
        <p:txBody>
          <a:bodyPr vert="horz">
            <a:normAutofit/>
          </a:bodyPr>
          <a:lstStyle/>
          <a:p>
            <a:r>
              <a:rPr lang="en-US" dirty="0" smtClean="0"/>
              <a:t>5-fold cross-validation (Train #400, Test #100)</a:t>
            </a:r>
          </a:p>
          <a:p>
            <a:r>
              <a:rPr lang="en-US" dirty="0" smtClean="0"/>
              <a:t>Semi-supervised</a:t>
            </a:r>
            <a:r>
              <a:rPr lang="en-US" b="0" dirty="0" smtClean="0"/>
              <a:t> </a:t>
            </a:r>
          </a:p>
          <a:p>
            <a:pPr lvl="1"/>
            <a:r>
              <a:rPr lang="en-US" dirty="0" smtClean="0">
                <a:solidFill>
                  <a:srgbClr val="FF0000"/>
                </a:solidFill>
              </a:rPr>
              <a:t>5EQ</a:t>
            </a:r>
            <a:r>
              <a:rPr lang="en-US" dirty="0" smtClean="0"/>
              <a:t>: </a:t>
            </a:r>
            <a:r>
              <a:rPr lang="en-US" dirty="0" smtClean="0">
                <a:solidFill>
                  <a:srgbClr val="0070C0"/>
                </a:solidFill>
              </a:rPr>
              <a:t>5 seed questions annotated with equation</a:t>
            </a:r>
          </a:p>
          <a:p>
            <a:pPr lvl="1"/>
            <a:r>
              <a:rPr lang="en-US" b="0" dirty="0" smtClean="0">
                <a:solidFill>
                  <a:srgbClr val="FF0000"/>
                </a:solidFill>
              </a:rPr>
              <a:t>5EQ+ANS</a:t>
            </a:r>
            <a:r>
              <a:rPr lang="en-US" b="0" dirty="0" smtClean="0"/>
              <a:t>: </a:t>
            </a:r>
            <a:r>
              <a:rPr lang="en-US" altLang="zh-TW" dirty="0">
                <a:solidFill>
                  <a:srgbClr val="0070C0"/>
                </a:solidFill>
              </a:rPr>
              <a:t>5 seed questions annotated with </a:t>
            </a:r>
            <a:r>
              <a:rPr lang="en-US" altLang="zh-TW" dirty="0" smtClean="0">
                <a:solidFill>
                  <a:srgbClr val="0070C0"/>
                </a:solidFill>
              </a:rPr>
              <a:t>equation</a:t>
            </a:r>
          </a:p>
          <a:p>
            <a:pPr marL="457200" lvl="1" indent="0">
              <a:buNone/>
            </a:pPr>
            <a:r>
              <a:rPr lang="en-US" altLang="zh-TW" dirty="0" smtClean="0"/>
              <a:t>                       </a:t>
            </a:r>
            <a:r>
              <a:rPr lang="en-US" altLang="zh-TW" dirty="0"/>
              <a:t>+ </a:t>
            </a:r>
            <a:r>
              <a:rPr lang="en-US" altLang="zh-TW" dirty="0">
                <a:solidFill>
                  <a:srgbClr val="FF0000"/>
                </a:solidFill>
              </a:rPr>
              <a:t>answers of </a:t>
            </a:r>
            <a:r>
              <a:rPr lang="en-US" altLang="zh-TW" dirty="0" smtClean="0">
                <a:solidFill>
                  <a:srgbClr val="FF0000"/>
                </a:solidFill>
              </a:rPr>
              <a:t>remaining problems</a:t>
            </a:r>
            <a:r>
              <a:rPr lang="en-US" dirty="0" smtClean="0"/>
              <a:t>                 </a:t>
            </a:r>
            <a:endParaRPr lang="en-US" b="0" dirty="0" smtClean="0"/>
          </a:p>
          <a:p>
            <a:r>
              <a:rPr lang="en-US" altLang="zh-TW" dirty="0" smtClean="0"/>
              <a:t> Fully supervised</a:t>
            </a:r>
          </a:p>
          <a:p>
            <a:pPr lvl="1"/>
            <a:r>
              <a:rPr lang="en-US" altLang="zh-TW" dirty="0" smtClean="0">
                <a:solidFill>
                  <a:srgbClr val="FF0000"/>
                </a:solidFill>
              </a:rPr>
              <a:t>ALLEQ</a:t>
            </a:r>
            <a:r>
              <a:rPr lang="en-US" altLang="zh-TW" dirty="0" smtClean="0"/>
              <a:t>: </a:t>
            </a:r>
            <a:r>
              <a:rPr lang="en-US" altLang="zh-TW" dirty="0" smtClean="0">
                <a:solidFill>
                  <a:srgbClr val="00B0F0"/>
                </a:solidFill>
              </a:rPr>
              <a:t>full equation systems </a:t>
            </a:r>
            <a:endParaRPr lang="zh-TW" altLang="en-US" dirty="0">
              <a:solidFill>
                <a:srgbClr val="00B0F0"/>
              </a:solidFill>
            </a:endParaRPr>
          </a:p>
          <a:p>
            <a:endParaRPr lang="en-US" b="0" dirty="0" smtClean="0">
              <a:solidFill>
                <a:srgbClr val="444444"/>
              </a:solidFill>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p:txBody>
      </p:sp>
      <p:sp>
        <p:nvSpPr>
          <p:cNvPr id="6" name="Slide Number Placeholder 3"/>
          <p:cNvSpPr>
            <a:spLocks noGrp="1"/>
          </p:cNvSpPr>
          <p:nvPr>
            <p:ph type="sldNum" sz="quarter" idx="12"/>
          </p:nvPr>
        </p:nvSpPr>
        <p:spPr/>
        <p:txBody>
          <a:bodyPr/>
          <a:lstStyle/>
          <a:p>
            <a:fld id="{C61BFBD5-3B1B-4B4E-BADF-E4A178CDE117}" type="slidenum">
              <a:rPr lang="en-US" smtClean="0"/>
              <a:pPr/>
              <a:t>33</a:t>
            </a:fld>
            <a:endParaRPr lang="en-US"/>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791" y="4492625"/>
            <a:ext cx="4924425" cy="2228850"/>
          </a:xfrm>
          <a:prstGeom prst="rect">
            <a:avLst/>
          </a:prstGeom>
        </p:spPr>
      </p:pic>
    </p:spTree>
    <p:extLst>
      <p:ext uri="{BB962C8B-B14F-4D97-AF65-F5344CB8AC3E}">
        <p14:creationId xmlns:p14="http://schemas.microsoft.com/office/powerpoint/2010/main" val="3373351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Experiment and </a:t>
            </a:r>
            <a:r>
              <a:rPr lang="en-US" altLang="zh-TW" dirty="0" smtClean="0"/>
              <a:t>Result (4/7)</a:t>
            </a:r>
            <a:endParaRPr lang="zh-TW" altLang="en-US" dirty="0"/>
          </a:p>
        </p:txBody>
      </p:sp>
      <p:sp>
        <p:nvSpPr>
          <p:cNvPr id="5" name="Vertical Text Placeholder 2"/>
          <p:cNvSpPr>
            <a:spLocks noGrp="1"/>
          </p:cNvSpPr>
          <p:nvPr>
            <p:ph idx="1"/>
          </p:nvPr>
        </p:nvSpPr>
        <p:spPr/>
        <p:txBody>
          <a:bodyPr vert="horz">
            <a:normAutofit/>
          </a:bodyPr>
          <a:lstStyle/>
          <a:p>
            <a:r>
              <a:rPr lang="en-US" altLang="zh-TW" dirty="0" smtClean="0"/>
              <a:t>Performance on different template frequencies for ALLEQ </a:t>
            </a:r>
            <a:endParaRPr lang="en-US" b="0" dirty="0" smtClean="0">
              <a:solidFill>
                <a:srgbClr val="444444"/>
              </a:solidFill>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p:txBody>
      </p:sp>
      <p:sp>
        <p:nvSpPr>
          <p:cNvPr id="6" name="Slide Number Placeholder 3"/>
          <p:cNvSpPr>
            <a:spLocks noGrp="1"/>
          </p:cNvSpPr>
          <p:nvPr>
            <p:ph type="sldNum" sz="quarter" idx="12"/>
          </p:nvPr>
        </p:nvSpPr>
        <p:spPr/>
        <p:txBody>
          <a:bodyPr/>
          <a:lstStyle/>
          <a:p>
            <a:fld id="{C61BFBD5-3B1B-4B4E-BADF-E4A178CDE117}" type="slidenum">
              <a:rPr lang="en-US" smtClean="0"/>
              <a:pPr/>
              <a:t>34</a:t>
            </a:fld>
            <a:endParaRPr lang="en-US"/>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02" y="2407158"/>
            <a:ext cx="7218396" cy="3359658"/>
          </a:xfrm>
          <a:prstGeom prst="rect">
            <a:avLst/>
          </a:prstGeom>
        </p:spPr>
      </p:pic>
      <p:sp>
        <p:nvSpPr>
          <p:cNvPr id="10" name="橢圓 9"/>
          <p:cNvSpPr/>
          <p:nvPr/>
        </p:nvSpPr>
        <p:spPr>
          <a:xfrm>
            <a:off x="3352800" y="4580242"/>
            <a:ext cx="1103870" cy="60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5301049" y="3978876"/>
            <a:ext cx="1103870" cy="60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3339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Experiment and </a:t>
            </a:r>
            <a:r>
              <a:rPr lang="en-US" altLang="zh-TW" dirty="0" smtClean="0"/>
              <a:t>Result (</a:t>
            </a:r>
            <a:r>
              <a:rPr lang="en-US" altLang="zh-TW" dirty="0" smtClean="0"/>
              <a:t>1/2)</a:t>
            </a:r>
            <a:endParaRPr lang="zh-TW" altLang="en-US" dirty="0"/>
          </a:p>
        </p:txBody>
      </p:sp>
      <p:sp>
        <p:nvSpPr>
          <p:cNvPr id="5" name="Vertical Text Placeholder 2"/>
          <p:cNvSpPr>
            <a:spLocks noGrp="1"/>
          </p:cNvSpPr>
          <p:nvPr>
            <p:ph idx="1"/>
          </p:nvPr>
        </p:nvSpPr>
        <p:spPr/>
        <p:txBody>
          <a:bodyPr vert="horz">
            <a:normAutofit/>
          </a:bodyPr>
          <a:lstStyle/>
          <a:p>
            <a:r>
              <a:rPr lang="en-US" dirty="0" smtClean="0"/>
              <a:t>MA1: </a:t>
            </a:r>
            <a:r>
              <a:rPr lang="en-US" b="0" dirty="0" smtClean="0"/>
              <a:t>Simple Problems</a:t>
            </a:r>
          </a:p>
          <a:p>
            <a:r>
              <a:rPr lang="en-US" dirty="0" smtClean="0"/>
              <a:t>IXL: </a:t>
            </a:r>
            <a:r>
              <a:rPr lang="en-US" b="0" dirty="0" smtClean="0"/>
              <a:t>More complicated sentences</a:t>
            </a:r>
          </a:p>
          <a:p>
            <a:r>
              <a:rPr lang="en-US" b="1" dirty="0" smtClean="0"/>
              <a:t>MA2: </a:t>
            </a:r>
            <a:r>
              <a:rPr lang="en-US" b="0" dirty="0" smtClean="0"/>
              <a:t>Irrelevant info </a:t>
            </a:r>
          </a:p>
          <a:p>
            <a:endParaRPr lang="en-US" b="0" dirty="0">
              <a:solidFill>
                <a:srgbClr val="444444"/>
              </a:solidFill>
            </a:endParaRPr>
          </a:p>
          <a:p>
            <a:endParaRPr lang="en-US" b="0" dirty="0" smtClean="0">
              <a:solidFill>
                <a:srgbClr val="444444"/>
              </a:solidFill>
            </a:endParaRPr>
          </a:p>
          <a:p>
            <a:endParaRPr lang="en-US" b="0" dirty="0">
              <a:solidFill>
                <a:srgbClr val="444444"/>
              </a:solidFill>
            </a:endParaRPr>
          </a:p>
          <a:p>
            <a:endParaRPr lang="en-US" b="0" dirty="0" smtClean="0">
              <a:solidFill>
                <a:srgbClr val="444444"/>
              </a:solidFill>
            </a:endParaRPr>
          </a:p>
          <a:p>
            <a:r>
              <a:rPr lang="en-US" altLang="zh-TW" dirty="0" smtClean="0"/>
              <a:t> </a:t>
            </a:r>
            <a:r>
              <a:rPr lang="en-US" altLang="zh-TW" dirty="0" smtClean="0">
                <a:solidFill>
                  <a:srgbClr val="FF0000"/>
                </a:solidFill>
              </a:rPr>
              <a:t>395</a:t>
            </a:r>
            <a:r>
              <a:rPr lang="en-US" altLang="zh-TW" dirty="0" smtClean="0"/>
              <a:t> </a:t>
            </a:r>
            <a:r>
              <a:rPr lang="en-US" altLang="zh-TW" dirty="0"/>
              <a:t>problems, </a:t>
            </a:r>
            <a:r>
              <a:rPr lang="en-US" altLang="zh-TW" dirty="0">
                <a:solidFill>
                  <a:srgbClr val="FF0000"/>
                </a:solidFill>
              </a:rPr>
              <a:t>13,632</a:t>
            </a:r>
            <a:r>
              <a:rPr lang="en-US" altLang="zh-TW" dirty="0"/>
              <a:t> words, </a:t>
            </a:r>
            <a:r>
              <a:rPr lang="en-US" altLang="zh-TW" dirty="0">
                <a:solidFill>
                  <a:srgbClr val="FF0000"/>
                </a:solidFill>
              </a:rPr>
              <a:t>188</a:t>
            </a:r>
            <a:r>
              <a:rPr lang="en-US" altLang="zh-TW" dirty="0"/>
              <a:t> verbs, and </a:t>
            </a:r>
            <a:r>
              <a:rPr lang="en-US" altLang="zh-TW" dirty="0">
                <a:solidFill>
                  <a:srgbClr val="FF0000"/>
                </a:solidFill>
              </a:rPr>
              <a:t>1,483</a:t>
            </a:r>
            <a:r>
              <a:rPr lang="en-US" altLang="zh-TW" dirty="0"/>
              <a:t> sentences.</a:t>
            </a:r>
            <a:endParaRPr lang="zh-TW" altLang="en-US" dirty="0"/>
          </a:p>
          <a:p>
            <a:endParaRPr lang="en-US" b="0" dirty="0" smtClean="0">
              <a:solidFill>
                <a:srgbClr val="444444"/>
              </a:solidFill>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p:txBody>
      </p:sp>
      <p:sp>
        <p:nvSpPr>
          <p:cNvPr id="6" name="Slide Number Placeholder 3"/>
          <p:cNvSpPr>
            <a:spLocks noGrp="1"/>
          </p:cNvSpPr>
          <p:nvPr>
            <p:ph type="sldNum" sz="quarter" idx="12"/>
          </p:nvPr>
        </p:nvSpPr>
        <p:spPr/>
        <p:txBody>
          <a:bodyPr/>
          <a:lstStyle/>
          <a:p>
            <a:fld id="{C61BFBD5-3B1B-4B4E-BADF-E4A178CDE117}" type="slidenum">
              <a:rPr lang="en-US" smtClean="0"/>
              <a:pPr/>
              <a:t>35</a:t>
            </a:fld>
            <a:endParaRPr lang="en-US"/>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2724153"/>
            <a:ext cx="7505700" cy="1962151"/>
          </a:xfrm>
          <a:prstGeom prst="rect">
            <a:avLst/>
          </a:prstGeom>
        </p:spPr>
      </p:pic>
    </p:spTree>
    <p:extLst>
      <p:ext uri="{BB962C8B-B14F-4D97-AF65-F5344CB8AC3E}">
        <p14:creationId xmlns:p14="http://schemas.microsoft.com/office/powerpoint/2010/main" val="1175712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Experiment and </a:t>
            </a:r>
            <a:r>
              <a:rPr lang="en-US" altLang="zh-TW" dirty="0" smtClean="0"/>
              <a:t>Result (</a:t>
            </a:r>
            <a:r>
              <a:rPr lang="en-US" altLang="zh-TW" dirty="0" smtClean="0"/>
              <a:t>1/2)</a:t>
            </a:r>
            <a:endParaRPr lang="zh-TW" altLang="en-US" dirty="0"/>
          </a:p>
        </p:txBody>
      </p:sp>
      <p:sp>
        <p:nvSpPr>
          <p:cNvPr id="5" name="Vertical Text Placeholder 2"/>
          <p:cNvSpPr>
            <a:spLocks noGrp="1"/>
          </p:cNvSpPr>
          <p:nvPr>
            <p:ph idx="1"/>
          </p:nvPr>
        </p:nvSpPr>
        <p:spPr/>
        <p:txBody>
          <a:bodyPr vert="horz">
            <a:normAutofit/>
          </a:bodyPr>
          <a:lstStyle/>
          <a:p>
            <a:r>
              <a:rPr lang="en-US" dirty="0" smtClean="0">
                <a:solidFill>
                  <a:srgbClr val="444444"/>
                </a:solidFill>
              </a:rPr>
              <a:t>MA1: </a:t>
            </a:r>
            <a:r>
              <a:rPr lang="en-US" b="0" dirty="0" smtClean="0">
                <a:solidFill>
                  <a:srgbClr val="444444"/>
                </a:solidFill>
              </a:rPr>
              <a:t>Simple Problems</a:t>
            </a:r>
          </a:p>
          <a:p>
            <a:r>
              <a:rPr lang="en-US" dirty="0" smtClean="0"/>
              <a:t>IXL: </a:t>
            </a:r>
            <a:r>
              <a:rPr lang="en-US" b="0" dirty="0" smtClean="0"/>
              <a:t>More complicated sentences</a:t>
            </a:r>
          </a:p>
          <a:p>
            <a:r>
              <a:rPr lang="en-US" b="1" dirty="0" smtClean="0"/>
              <a:t>MA2: </a:t>
            </a:r>
            <a:r>
              <a:rPr lang="en-US" b="0" dirty="0" smtClean="0"/>
              <a:t>Irrelevant info </a:t>
            </a:r>
          </a:p>
          <a:p>
            <a:endParaRPr lang="en-US" b="0" dirty="0">
              <a:solidFill>
                <a:srgbClr val="444444"/>
              </a:solidFill>
            </a:endParaRPr>
          </a:p>
          <a:p>
            <a:endParaRPr lang="en-US" b="0" dirty="0" smtClean="0">
              <a:solidFill>
                <a:srgbClr val="444444"/>
              </a:solidFill>
            </a:endParaRPr>
          </a:p>
          <a:p>
            <a:endParaRPr lang="en-US" b="0" dirty="0">
              <a:solidFill>
                <a:srgbClr val="444444"/>
              </a:solidFill>
            </a:endParaRPr>
          </a:p>
          <a:p>
            <a:endParaRPr lang="en-US" b="0" dirty="0" smtClean="0">
              <a:solidFill>
                <a:srgbClr val="444444"/>
              </a:solidFill>
            </a:endParaRPr>
          </a:p>
          <a:p>
            <a:r>
              <a:rPr lang="en-US" altLang="zh-TW" dirty="0" smtClean="0"/>
              <a:t> </a:t>
            </a:r>
            <a:r>
              <a:rPr lang="en-US" altLang="zh-TW" dirty="0" smtClean="0">
                <a:solidFill>
                  <a:srgbClr val="FF0000"/>
                </a:solidFill>
              </a:rPr>
              <a:t>395</a:t>
            </a:r>
            <a:r>
              <a:rPr lang="en-US" altLang="zh-TW" dirty="0" smtClean="0"/>
              <a:t> </a:t>
            </a:r>
            <a:r>
              <a:rPr lang="en-US" altLang="zh-TW" dirty="0"/>
              <a:t>problems, </a:t>
            </a:r>
            <a:r>
              <a:rPr lang="en-US" altLang="zh-TW" dirty="0">
                <a:solidFill>
                  <a:srgbClr val="FF0000"/>
                </a:solidFill>
              </a:rPr>
              <a:t>13,632</a:t>
            </a:r>
            <a:r>
              <a:rPr lang="en-US" altLang="zh-TW" dirty="0"/>
              <a:t> words, </a:t>
            </a:r>
            <a:r>
              <a:rPr lang="en-US" altLang="zh-TW" dirty="0">
                <a:solidFill>
                  <a:srgbClr val="FF0000"/>
                </a:solidFill>
              </a:rPr>
              <a:t>188</a:t>
            </a:r>
            <a:r>
              <a:rPr lang="en-US" altLang="zh-TW" dirty="0"/>
              <a:t> verbs, and </a:t>
            </a:r>
            <a:r>
              <a:rPr lang="en-US" altLang="zh-TW" dirty="0">
                <a:solidFill>
                  <a:srgbClr val="FF0000"/>
                </a:solidFill>
              </a:rPr>
              <a:t>1,483</a:t>
            </a:r>
            <a:r>
              <a:rPr lang="en-US" altLang="zh-TW" dirty="0"/>
              <a:t> sentences.</a:t>
            </a:r>
            <a:endParaRPr lang="zh-TW" altLang="en-US" dirty="0"/>
          </a:p>
          <a:p>
            <a:endParaRPr lang="en-US" b="0" dirty="0" smtClean="0">
              <a:solidFill>
                <a:srgbClr val="444444"/>
              </a:solidFill>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p:txBody>
      </p:sp>
      <p:sp>
        <p:nvSpPr>
          <p:cNvPr id="6" name="Slide Number Placeholder 3"/>
          <p:cNvSpPr>
            <a:spLocks noGrp="1"/>
          </p:cNvSpPr>
          <p:nvPr>
            <p:ph type="sldNum" sz="quarter" idx="12"/>
          </p:nvPr>
        </p:nvSpPr>
        <p:spPr/>
        <p:txBody>
          <a:bodyPr/>
          <a:lstStyle/>
          <a:p>
            <a:fld id="{C61BFBD5-3B1B-4B4E-BADF-E4A178CDE117}" type="slidenum">
              <a:rPr lang="en-US" smtClean="0"/>
              <a:pPr/>
              <a:t>36</a:t>
            </a:fld>
            <a:endParaRPr lang="en-US"/>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2724153"/>
            <a:ext cx="7505700" cy="1962151"/>
          </a:xfrm>
          <a:prstGeom prst="rect">
            <a:avLst/>
          </a:prstGeom>
        </p:spPr>
      </p:pic>
      <p:sp>
        <p:nvSpPr>
          <p:cNvPr id="2" name="文字方塊 1"/>
          <p:cNvSpPr txBox="1"/>
          <p:nvPr/>
        </p:nvSpPr>
        <p:spPr>
          <a:xfrm>
            <a:off x="210065" y="978785"/>
            <a:ext cx="87238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Joan found 70 seashells on the beach . she gave Sam some of her seashells . She has 27 seashell . How many seashells did she give to Sam ? </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29912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Experiment and </a:t>
            </a:r>
            <a:r>
              <a:rPr lang="en-US" altLang="zh-TW" dirty="0" smtClean="0"/>
              <a:t>Result (</a:t>
            </a:r>
            <a:r>
              <a:rPr lang="en-US" altLang="zh-TW" dirty="0" smtClean="0"/>
              <a:t>1/2)</a:t>
            </a:r>
            <a:endParaRPr lang="zh-TW" altLang="en-US" dirty="0"/>
          </a:p>
        </p:txBody>
      </p:sp>
      <p:sp>
        <p:nvSpPr>
          <p:cNvPr id="5" name="Vertical Text Placeholder 2"/>
          <p:cNvSpPr>
            <a:spLocks noGrp="1"/>
          </p:cNvSpPr>
          <p:nvPr>
            <p:ph idx="1"/>
          </p:nvPr>
        </p:nvSpPr>
        <p:spPr/>
        <p:txBody>
          <a:bodyPr vert="horz">
            <a:normAutofit/>
          </a:bodyPr>
          <a:lstStyle/>
          <a:p>
            <a:r>
              <a:rPr lang="en-US" dirty="0" smtClean="0">
                <a:solidFill>
                  <a:srgbClr val="444444"/>
                </a:solidFill>
              </a:rPr>
              <a:t>MA1: </a:t>
            </a:r>
            <a:r>
              <a:rPr lang="en-US" b="0" dirty="0" smtClean="0">
                <a:solidFill>
                  <a:srgbClr val="444444"/>
                </a:solidFill>
              </a:rPr>
              <a:t>Simple Problems</a:t>
            </a:r>
          </a:p>
          <a:p>
            <a:r>
              <a:rPr lang="en-US" dirty="0" smtClean="0">
                <a:solidFill>
                  <a:srgbClr val="444444"/>
                </a:solidFill>
              </a:rPr>
              <a:t>IXL: </a:t>
            </a:r>
            <a:r>
              <a:rPr lang="en-US" b="0" dirty="0" smtClean="0">
                <a:solidFill>
                  <a:srgbClr val="444444"/>
                </a:solidFill>
              </a:rPr>
              <a:t>More complicated sentences</a:t>
            </a:r>
          </a:p>
          <a:p>
            <a:r>
              <a:rPr lang="en-US" b="1" dirty="0" smtClean="0"/>
              <a:t>MA2: </a:t>
            </a:r>
            <a:r>
              <a:rPr lang="en-US" b="0" dirty="0" smtClean="0"/>
              <a:t>Irrelevant info </a:t>
            </a:r>
          </a:p>
          <a:p>
            <a:endParaRPr lang="en-US" b="0" dirty="0">
              <a:solidFill>
                <a:srgbClr val="444444"/>
              </a:solidFill>
            </a:endParaRPr>
          </a:p>
          <a:p>
            <a:endParaRPr lang="en-US" b="0" dirty="0" smtClean="0">
              <a:solidFill>
                <a:srgbClr val="444444"/>
              </a:solidFill>
            </a:endParaRPr>
          </a:p>
          <a:p>
            <a:endParaRPr lang="en-US" b="0" dirty="0">
              <a:solidFill>
                <a:srgbClr val="444444"/>
              </a:solidFill>
            </a:endParaRPr>
          </a:p>
          <a:p>
            <a:endParaRPr lang="en-US" b="0" dirty="0" smtClean="0">
              <a:solidFill>
                <a:srgbClr val="444444"/>
              </a:solidFill>
            </a:endParaRPr>
          </a:p>
          <a:p>
            <a:r>
              <a:rPr lang="en-US" altLang="zh-TW" dirty="0" smtClean="0"/>
              <a:t> </a:t>
            </a:r>
            <a:r>
              <a:rPr lang="en-US" altLang="zh-TW" dirty="0" smtClean="0">
                <a:solidFill>
                  <a:srgbClr val="FF0000"/>
                </a:solidFill>
              </a:rPr>
              <a:t>395</a:t>
            </a:r>
            <a:r>
              <a:rPr lang="en-US" altLang="zh-TW" dirty="0" smtClean="0"/>
              <a:t> </a:t>
            </a:r>
            <a:r>
              <a:rPr lang="en-US" altLang="zh-TW" dirty="0"/>
              <a:t>problems, </a:t>
            </a:r>
            <a:r>
              <a:rPr lang="en-US" altLang="zh-TW" dirty="0">
                <a:solidFill>
                  <a:srgbClr val="FF0000"/>
                </a:solidFill>
              </a:rPr>
              <a:t>13,632</a:t>
            </a:r>
            <a:r>
              <a:rPr lang="en-US" altLang="zh-TW" dirty="0"/>
              <a:t> words, </a:t>
            </a:r>
            <a:r>
              <a:rPr lang="en-US" altLang="zh-TW" dirty="0">
                <a:solidFill>
                  <a:srgbClr val="FF0000"/>
                </a:solidFill>
              </a:rPr>
              <a:t>188</a:t>
            </a:r>
            <a:r>
              <a:rPr lang="en-US" altLang="zh-TW" dirty="0"/>
              <a:t> verbs, and </a:t>
            </a:r>
            <a:r>
              <a:rPr lang="en-US" altLang="zh-TW" dirty="0">
                <a:solidFill>
                  <a:srgbClr val="FF0000"/>
                </a:solidFill>
              </a:rPr>
              <a:t>1,483</a:t>
            </a:r>
            <a:r>
              <a:rPr lang="en-US" altLang="zh-TW" dirty="0"/>
              <a:t> sentences.</a:t>
            </a:r>
            <a:endParaRPr lang="zh-TW" altLang="en-US" dirty="0"/>
          </a:p>
          <a:p>
            <a:endParaRPr lang="en-US" b="0" dirty="0" smtClean="0">
              <a:solidFill>
                <a:srgbClr val="444444"/>
              </a:solidFill>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p:txBody>
      </p:sp>
      <p:sp>
        <p:nvSpPr>
          <p:cNvPr id="6" name="Slide Number Placeholder 3"/>
          <p:cNvSpPr>
            <a:spLocks noGrp="1"/>
          </p:cNvSpPr>
          <p:nvPr>
            <p:ph type="sldNum" sz="quarter" idx="12"/>
          </p:nvPr>
        </p:nvSpPr>
        <p:spPr/>
        <p:txBody>
          <a:bodyPr/>
          <a:lstStyle/>
          <a:p>
            <a:fld id="{C61BFBD5-3B1B-4B4E-BADF-E4A178CDE117}" type="slidenum">
              <a:rPr lang="en-US" smtClean="0"/>
              <a:pPr/>
              <a:t>37</a:t>
            </a:fld>
            <a:endParaRPr lang="en-US"/>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2724153"/>
            <a:ext cx="7505700" cy="1962151"/>
          </a:xfrm>
          <a:prstGeom prst="rect">
            <a:avLst/>
          </a:prstGeom>
        </p:spPr>
      </p:pic>
      <p:sp>
        <p:nvSpPr>
          <p:cNvPr id="2" name="文字方塊 1"/>
          <p:cNvSpPr txBox="1"/>
          <p:nvPr/>
        </p:nvSpPr>
        <p:spPr>
          <a:xfrm>
            <a:off x="210065" y="1606331"/>
            <a:ext cx="872387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 ship is filled with 5973 tons of cargo . It stops in the Bahamas , where sailors load 8723 tons of cargo onboard . How many tons of cargo does the ship hold now ?</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 name="文字方塊 6"/>
          <p:cNvSpPr txBox="1"/>
          <p:nvPr/>
        </p:nvSpPr>
        <p:spPr>
          <a:xfrm>
            <a:off x="210065" y="961123"/>
            <a:ext cx="87238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Joan found 70 seashells on the beach . she gave Sam some of her seashells . She has 27 seashell . How many seashells did she give to Sam ? </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010494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Experiment and </a:t>
            </a:r>
            <a:r>
              <a:rPr lang="en-US" altLang="zh-TW" dirty="0" smtClean="0"/>
              <a:t>Result (</a:t>
            </a:r>
            <a:r>
              <a:rPr lang="en-US" altLang="zh-TW" dirty="0" smtClean="0"/>
              <a:t>1/2)</a:t>
            </a:r>
            <a:endParaRPr lang="zh-TW" altLang="en-US" dirty="0"/>
          </a:p>
        </p:txBody>
      </p:sp>
      <p:sp>
        <p:nvSpPr>
          <p:cNvPr id="5" name="Vertical Text Placeholder 2"/>
          <p:cNvSpPr>
            <a:spLocks noGrp="1"/>
          </p:cNvSpPr>
          <p:nvPr>
            <p:ph idx="1"/>
          </p:nvPr>
        </p:nvSpPr>
        <p:spPr/>
        <p:txBody>
          <a:bodyPr vert="horz">
            <a:normAutofit/>
          </a:bodyPr>
          <a:lstStyle/>
          <a:p>
            <a:r>
              <a:rPr lang="en-US" dirty="0" smtClean="0">
                <a:solidFill>
                  <a:srgbClr val="444444"/>
                </a:solidFill>
              </a:rPr>
              <a:t>MA1: </a:t>
            </a:r>
            <a:r>
              <a:rPr lang="en-US" b="0" dirty="0" smtClean="0">
                <a:solidFill>
                  <a:srgbClr val="444444"/>
                </a:solidFill>
              </a:rPr>
              <a:t>Simple Problems</a:t>
            </a:r>
          </a:p>
          <a:p>
            <a:r>
              <a:rPr lang="en-US" dirty="0" smtClean="0">
                <a:solidFill>
                  <a:srgbClr val="444444"/>
                </a:solidFill>
              </a:rPr>
              <a:t>IXL: </a:t>
            </a:r>
            <a:r>
              <a:rPr lang="en-US" b="0" dirty="0" smtClean="0">
                <a:solidFill>
                  <a:srgbClr val="444444"/>
                </a:solidFill>
              </a:rPr>
              <a:t>More complicated sentences</a:t>
            </a:r>
          </a:p>
          <a:p>
            <a:r>
              <a:rPr lang="en-US" b="1" dirty="0" smtClean="0">
                <a:solidFill>
                  <a:srgbClr val="444444"/>
                </a:solidFill>
              </a:rPr>
              <a:t>MA2: </a:t>
            </a:r>
            <a:r>
              <a:rPr lang="en-US" b="0" dirty="0" smtClean="0">
                <a:solidFill>
                  <a:srgbClr val="444444"/>
                </a:solidFill>
              </a:rPr>
              <a:t>Irrelevant info </a:t>
            </a:r>
          </a:p>
          <a:p>
            <a:endParaRPr lang="en-US" b="0" dirty="0">
              <a:solidFill>
                <a:srgbClr val="444444"/>
              </a:solidFill>
            </a:endParaRPr>
          </a:p>
          <a:p>
            <a:endParaRPr lang="en-US" b="0" dirty="0" smtClean="0">
              <a:solidFill>
                <a:srgbClr val="444444"/>
              </a:solidFill>
            </a:endParaRPr>
          </a:p>
          <a:p>
            <a:endParaRPr lang="en-US" b="0" dirty="0">
              <a:solidFill>
                <a:srgbClr val="444444"/>
              </a:solidFill>
            </a:endParaRPr>
          </a:p>
          <a:p>
            <a:endParaRPr lang="en-US" b="0" dirty="0" smtClean="0">
              <a:solidFill>
                <a:srgbClr val="444444"/>
              </a:solidFill>
            </a:endParaRPr>
          </a:p>
          <a:p>
            <a:r>
              <a:rPr lang="en-US" altLang="zh-TW" dirty="0" smtClean="0"/>
              <a:t> </a:t>
            </a:r>
            <a:r>
              <a:rPr lang="en-US" altLang="zh-TW" dirty="0" smtClean="0">
                <a:solidFill>
                  <a:srgbClr val="FF0000"/>
                </a:solidFill>
              </a:rPr>
              <a:t>395</a:t>
            </a:r>
            <a:r>
              <a:rPr lang="en-US" altLang="zh-TW" dirty="0" smtClean="0"/>
              <a:t> </a:t>
            </a:r>
            <a:r>
              <a:rPr lang="en-US" altLang="zh-TW" dirty="0"/>
              <a:t>problems, </a:t>
            </a:r>
            <a:r>
              <a:rPr lang="en-US" altLang="zh-TW" dirty="0">
                <a:solidFill>
                  <a:srgbClr val="FF0000"/>
                </a:solidFill>
              </a:rPr>
              <a:t>13,632</a:t>
            </a:r>
            <a:r>
              <a:rPr lang="en-US" altLang="zh-TW" dirty="0"/>
              <a:t> words, </a:t>
            </a:r>
            <a:r>
              <a:rPr lang="en-US" altLang="zh-TW" dirty="0">
                <a:solidFill>
                  <a:srgbClr val="FF0000"/>
                </a:solidFill>
              </a:rPr>
              <a:t>188</a:t>
            </a:r>
            <a:r>
              <a:rPr lang="en-US" altLang="zh-TW" dirty="0"/>
              <a:t> verbs, and </a:t>
            </a:r>
            <a:r>
              <a:rPr lang="en-US" altLang="zh-TW" dirty="0">
                <a:solidFill>
                  <a:srgbClr val="FF0000"/>
                </a:solidFill>
              </a:rPr>
              <a:t>1,483</a:t>
            </a:r>
            <a:r>
              <a:rPr lang="en-US" altLang="zh-TW" dirty="0"/>
              <a:t> sentences.</a:t>
            </a:r>
            <a:endParaRPr lang="zh-TW" altLang="en-US" dirty="0"/>
          </a:p>
          <a:p>
            <a:endParaRPr lang="en-US" b="0" dirty="0" smtClean="0">
              <a:solidFill>
                <a:srgbClr val="444444"/>
              </a:solidFill>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p:txBody>
      </p:sp>
      <p:sp>
        <p:nvSpPr>
          <p:cNvPr id="6" name="Slide Number Placeholder 3"/>
          <p:cNvSpPr>
            <a:spLocks noGrp="1"/>
          </p:cNvSpPr>
          <p:nvPr>
            <p:ph type="sldNum" sz="quarter" idx="12"/>
          </p:nvPr>
        </p:nvSpPr>
        <p:spPr/>
        <p:txBody>
          <a:bodyPr/>
          <a:lstStyle/>
          <a:p>
            <a:fld id="{C61BFBD5-3B1B-4B4E-BADF-E4A178CDE117}" type="slidenum">
              <a:rPr lang="en-US" smtClean="0"/>
              <a:pPr/>
              <a:t>38</a:t>
            </a:fld>
            <a:endParaRPr lang="en-US"/>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2724153"/>
            <a:ext cx="7505700" cy="1962151"/>
          </a:xfrm>
          <a:prstGeom prst="rect">
            <a:avLst/>
          </a:prstGeom>
        </p:spPr>
      </p:pic>
      <p:sp>
        <p:nvSpPr>
          <p:cNvPr id="2" name="文字方塊 1"/>
          <p:cNvSpPr txBox="1"/>
          <p:nvPr/>
        </p:nvSpPr>
        <p:spPr>
          <a:xfrm>
            <a:off x="210065" y="1606331"/>
            <a:ext cx="872387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A ship is filled with 5973 tons of cargo . It stops in the Bahamas , where sailors load 8723 tons of cargo onboard . How many tons of cargo does the ship hold now ?</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 name="文字方塊 6"/>
          <p:cNvSpPr txBox="1"/>
          <p:nvPr/>
        </p:nvSpPr>
        <p:spPr>
          <a:xfrm>
            <a:off x="210065" y="961123"/>
            <a:ext cx="87238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Joan found 70 seashells on the beach . she gave Sam some of her seashells . She has 27 seashell . How many seashells did she give to Sam ? </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 name="文字方塊 7"/>
          <p:cNvSpPr txBox="1"/>
          <p:nvPr/>
        </p:nvSpPr>
        <p:spPr>
          <a:xfrm>
            <a:off x="210065" y="2252662"/>
            <a:ext cx="872387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Jason found 49 seashells </a:t>
            </a:r>
            <a:r>
              <a:rPr lang="en-US" altLang="zh-TW" b="1" u="sng"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and 48 starfish on the beach</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 He gave 13 of the seashells to Tim . How many seashells does Jason now have ? </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323307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3843"/>
            <a:ext cx="8229600" cy="938893"/>
          </a:xfrm>
        </p:spPr>
        <p:txBody>
          <a:bodyPr/>
          <a:lstStyle/>
          <a:p>
            <a:r>
              <a:rPr lang="en-US" altLang="zh-TW" dirty="0"/>
              <a:t>Natural Language &amp; </a:t>
            </a:r>
            <a:r>
              <a:rPr lang="en-US" altLang="zh-TW" dirty="0" smtClean="0"/>
              <a:t>Knowledge </a:t>
            </a:r>
            <a:r>
              <a:rPr lang="en-US" altLang="zh-TW" dirty="0"/>
              <a:t>Processing Group</a:t>
            </a:r>
            <a:endParaRPr lang="zh-TW" altLang="en-US" dirty="0"/>
          </a:p>
        </p:txBody>
      </p:sp>
      <p:sp>
        <p:nvSpPr>
          <p:cNvPr id="3" name="內容版面配置區 2"/>
          <p:cNvSpPr>
            <a:spLocks noGrp="1"/>
          </p:cNvSpPr>
          <p:nvPr>
            <p:ph idx="1"/>
          </p:nvPr>
        </p:nvSpPr>
        <p:spPr>
          <a:xfrm>
            <a:off x="457199" y="1365022"/>
            <a:ext cx="8648053" cy="4991328"/>
          </a:xfrm>
        </p:spPr>
        <p:txBody>
          <a:bodyPr>
            <a:normAutofit/>
          </a:bodyPr>
          <a:lstStyle/>
          <a:p>
            <a:r>
              <a:rPr lang="en-US" altLang="zh-TW" dirty="0" smtClean="0">
                <a:latin typeface="Times New Roman" panose="02020603050405020304" pitchFamily="18" charset="0"/>
                <a:cs typeface="Times New Roman" panose="02020603050405020304" pitchFamily="18" charset="0"/>
              </a:rPr>
              <a:t>Research on </a:t>
            </a:r>
          </a:p>
          <a:p>
            <a:pPr lvl="1" fontAlgn="t"/>
            <a:r>
              <a:rPr lang="en-US" altLang="zh-TW" sz="2000" b="1" dirty="0">
                <a:latin typeface="Times New Roman" panose="02020603050405020304" pitchFamily="18" charset="0"/>
                <a:cs typeface="Times New Roman" panose="02020603050405020304" pitchFamily="18" charset="0"/>
              </a:rPr>
              <a:t>Knowledge </a:t>
            </a:r>
            <a:r>
              <a:rPr lang="en-US" altLang="zh-TW" sz="2000" b="1" dirty="0" smtClean="0">
                <a:latin typeface="Times New Roman" panose="02020603050405020304" pitchFamily="18" charset="0"/>
                <a:cs typeface="Times New Roman" panose="02020603050405020304" pitchFamily="18" charset="0"/>
              </a:rPr>
              <a:t>Acquisition</a:t>
            </a:r>
          </a:p>
          <a:p>
            <a:pPr lvl="1" fontAlgn="t"/>
            <a:r>
              <a:rPr lang="en-US" altLang="zh-TW" sz="2000" b="1" dirty="0" smtClean="0">
                <a:latin typeface="Times New Roman" panose="02020603050405020304" pitchFamily="18" charset="0"/>
                <a:cs typeface="Times New Roman" panose="02020603050405020304" pitchFamily="18" charset="0"/>
              </a:rPr>
              <a:t>Knowledge Representation</a:t>
            </a:r>
          </a:p>
          <a:p>
            <a:pPr lvl="1" fontAlgn="t"/>
            <a:r>
              <a:rPr lang="en-US" altLang="zh-TW" sz="2000" b="1" dirty="0" smtClean="0">
                <a:latin typeface="Times New Roman" panose="02020603050405020304" pitchFamily="18" charset="0"/>
                <a:cs typeface="Times New Roman" panose="02020603050405020304" pitchFamily="18" charset="0"/>
              </a:rPr>
              <a:t>Knowledge Utilization</a:t>
            </a:r>
            <a:endParaRPr lang="en-US" altLang="zh-TW" b="1" dirty="0">
              <a:latin typeface="Times New Roman" panose="02020603050405020304" pitchFamily="18" charset="0"/>
              <a:cs typeface="Times New Roman" panose="02020603050405020304" pitchFamily="18" charset="0"/>
            </a:endParaRPr>
          </a:p>
          <a:p>
            <a:pPr fontAlgn="t"/>
            <a:r>
              <a:rPr lang="en-US" altLang="zh-TW" dirty="0" smtClean="0">
                <a:latin typeface="Times New Roman" panose="02020603050405020304" pitchFamily="18" charset="0"/>
                <a:cs typeface="Times New Roman" panose="02020603050405020304" pitchFamily="18" charset="0"/>
              </a:rPr>
              <a:t>Laboratories, 5 Researchers</a:t>
            </a:r>
          </a:p>
          <a:p>
            <a:pPr marL="0" indent="0">
              <a:buNone/>
            </a:pP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Project – Machine Reading (3 PIs)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C61BFBD5-3B1B-4B4E-BADF-E4A178CDE117}" type="slidenum">
              <a:rPr lang="en-US" smtClean="0">
                <a:solidFill>
                  <a:prstClr val="black">
                    <a:lumMod val="65000"/>
                    <a:lumOff val="35000"/>
                  </a:prstClr>
                </a:solidFill>
              </a:rPr>
              <a:pPr/>
              <a:t>3</a:t>
            </a:fld>
            <a:endParaRPr lang="en-US">
              <a:solidFill>
                <a:prstClr val="black">
                  <a:lumMod val="65000"/>
                  <a:lumOff val="35000"/>
                </a:prstClr>
              </a:solidFill>
            </a:endParaRPr>
          </a:p>
        </p:txBody>
      </p:sp>
      <p:graphicFrame>
        <p:nvGraphicFramePr>
          <p:cNvPr id="58" name="表格 57"/>
          <p:cNvGraphicFramePr>
            <a:graphicFrameLocks noGrp="1"/>
          </p:cNvGraphicFramePr>
          <p:nvPr>
            <p:extLst>
              <p:ext uri="{D42A27DB-BD31-4B8C-83A1-F6EECF244321}">
                <p14:modId xmlns:p14="http://schemas.microsoft.com/office/powerpoint/2010/main" val="3140435713"/>
              </p:ext>
            </p:extLst>
          </p:nvPr>
        </p:nvGraphicFramePr>
        <p:xfrm>
          <a:off x="539552" y="3463722"/>
          <a:ext cx="8329216" cy="1014773"/>
        </p:xfrm>
        <a:graphic>
          <a:graphicData uri="http://schemas.openxmlformats.org/drawingml/2006/table">
            <a:tbl>
              <a:tblPr firstRow="1" bandRow="1">
                <a:effectLst>
                  <a:outerShdw blurRad="50800" dist="38100" dir="2700000" algn="tl" rotWithShape="0">
                    <a:prstClr val="black">
                      <a:alpha val="40000"/>
                    </a:prstClr>
                  </a:outerShdw>
                </a:effectLst>
                <a:tableStyleId>{ED083AE6-46FA-4A59-8FB0-9F97EB10719F}</a:tableStyleId>
              </a:tblPr>
              <a:tblGrid>
                <a:gridCol w="4104457"/>
                <a:gridCol w="4224759"/>
              </a:tblGrid>
              <a:tr h="344213">
                <a:tc>
                  <a:txBody>
                    <a:bodyPr/>
                    <a:lstStyle/>
                    <a:p>
                      <a:r>
                        <a:rPr lang="en-US" altLang="zh-TW" sz="1600" u="none" dirty="0" smtClean="0">
                          <a:latin typeface="Times New Roman" panose="02020603050405020304" pitchFamily="18" charset="0"/>
                          <a:ea typeface="+mj-ea"/>
                          <a:cs typeface="Times New Roman" panose="02020603050405020304" pitchFamily="18" charset="0"/>
                        </a:rPr>
                        <a:t>Chinese</a:t>
                      </a:r>
                      <a:r>
                        <a:rPr lang="en-US" altLang="zh-TW" sz="1600" u="none" baseline="0" dirty="0" smtClean="0">
                          <a:latin typeface="Times New Roman" panose="02020603050405020304" pitchFamily="18" charset="0"/>
                          <a:ea typeface="+mj-ea"/>
                          <a:cs typeface="Times New Roman" panose="02020603050405020304" pitchFamily="18" charset="0"/>
                        </a:rPr>
                        <a:t> Document Processing Lab</a:t>
                      </a:r>
                      <a:endParaRPr lang="zh-TW" altLang="en-US" sz="1600" u="none" dirty="0">
                        <a:latin typeface="Times New Roman" panose="02020603050405020304" pitchFamily="18" charset="0"/>
                        <a:ea typeface="+mj-ea"/>
                        <a:cs typeface="Times New Roman" panose="02020603050405020304" pitchFamily="18" charset="0"/>
                      </a:endParaRPr>
                    </a:p>
                  </a:txBody>
                  <a:tcPr marL="36000">
                    <a:lnR w="12700" cap="flat" cmpd="sng" algn="ctr">
                      <a:solidFill>
                        <a:srgbClr val="FFC000"/>
                      </a:solidFill>
                      <a:prstDash val="solid"/>
                      <a:round/>
                      <a:headEnd type="none" w="med" len="med"/>
                      <a:tailEnd type="none" w="med" len="med"/>
                    </a:lnR>
                    <a:lnB w="12700" cap="flat" cmpd="sng" algn="ctr">
                      <a:solidFill>
                        <a:srgbClr val="FFC000"/>
                      </a:solidFill>
                      <a:prstDash val="solid"/>
                      <a:round/>
                      <a:headEnd type="none" w="med" len="med"/>
                      <a:tailEnd type="none" w="med" len="med"/>
                    </a:lnB>
                  </a:tcPr>
                </a:tc>
                <a:tc>
                  <a:txBody>
                    <a:bodyPr/>
                    <a:lstStyle/>
                    <a:p>
                      <a:r>
                        <a:rPr lang="en-US" altLang="zh-TW" sz="1600" u="none" kern="1200" dirty="0" smtClean="0">
                          <a:effectLst/>
                          <a:latin typeface="Times New Roman" panose="02020603050405020304" pitchFamily="18" charset="0"/>
                          <a:ea typeface="+mj-ea"/>
                          <a:cs typeface="Times New Roman" panose="02020603050405020304" pitchFamily="18" charset="0"/>
                        </a:rPr>
                        <a:t>Chinese Knowledge &amp; Information Processing </a:t>
                      </a:r>
                      <a:endParaRPr lang="zh-TW" altLang="en-US" sz="1600" u="none" dirty="0">
                        <a:latin typeface="Times New Roman" panose="02020603050405020304" pitchFamily="18" charset="0"/>
                        <a:ea typeface="+mj-ea"/>
                        <a:cs typeface="Times New Roman" panose="02020603050405020304" pitchFamily="18" charset="0"/>
                      </a:endParaRPr>
                    </a:p>
                  </a:txBody>
                  <a:tcPr marL="36000">
                    <a:lnL w="12700" cap="flat" cmpd="sng" algn="ctr">
                      <a:solidFill>
                        <a:srgbClr val="FFC000"/>
                      </a:solidFill>
                      <a:prstDash val="solid"/>
                      <a:round/>
                      <a:headEnd type="none" w="med" len="med"/>
                      <a:tailEnd type="none" w="med" len="med"/>
                    </a:lnL>
                    <a:lnB w="12700" cap="flat" cmpd="sng" algn="ctr">
                      <a:solidFill>
                        <a:srgbClr val="FFC000"/>
                      </a:solidFill>
                      <a:prstDash val="solid"/>
                      <a:round/>
                      <a:headEnd type="none" w="med" len="med"/>
                      <a:tailEnd type="none" w="med" len="med"/>
                    </a:lnB>
                  </a:tcPr>
                </a:tc>
              </a:tr>
              <a:tr h="335280">
                <a:tc>
                  <a:txBody>
                    <a:bodyPr/>
                    <a:lstStyle/>
                    <a:p>
                      <a:r>
                        <a:rPr lang="en-US" altLang="zh-TW" sz="1600" b="1" u="none" kern="1200" dirty="0" smtClean="0">
                          <a:effectLst/>
                          <a:latin typeface="Times New Roman" panose="02020603050405020304" pitchFamily="18" charset="0"/>
                          <a:ea typeface="+mj-ea"/>
                          <a:cs typeface="Times New Roman" panose="02020603050405020304" pitchFamily="18" charset="0"/>
                        </a:rPr>
                        <a:t>Machine Learning and Classification</a:t>
                      </a:r>
                      <a:r>
                        <a:rPr lang="en-US" altLang="zh-TW" sz="1600" b="1" u="none" kern="1200" baseline="0" dirty="0" smtClean="0">
                          <a:effectLst/>
                          <a:latin typeface="Times New Roman" panose="02020603050405020304" pitchFamily="18" charset="0"/>
                          <a:ea typeface="+mj-ea"/>
                          <a:cs typeface="Times New Roman" panose="02020603050405020304" pitchFamily="18" charset="0"/>
                        </a:rPr>
                        <a:t> Lab</a:t>
                      </a:r>
                      <a:endParaRPr lang="zh-TW" altLang="en-US" sz="1600" b="1" u="none" dirty="0">
                        <a:latin typeface="Times New Roman" panose="02020603050405020304" pitchFamily="18" charset="0"/>
                        <a:ea typeface="+mj-ea"/>
                        <a:cs typeface="Times New Roman" panose="02020603050405020304" pitchFamily="18" charset="0"/>
                      </a:endParaRPr>
                    </a:p>
                  </a:txBody>
                  <a:tcPr marL="36000">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a:txBody>
                    <a:bodyPr/>
                    <a:lstStyle/>
                    <a:p>
                      <a:r>
                        <a:rPr lang="en-US" altLang="zh-TW" sz="1600" b="1" u="none" kern="1200" dirty="0" smtClean="0">
                          <a:effectLst/>
                          <a:latin typeface="Times New Roman" panose="02020603050405020304" pitchFamily="18" charset="0"/>
                          <a:ea typeface="+mj-ea"/>
                          <a:cs typeface="Times New Roman" panose="02020603050405020304" pitchFamily="18" charset="0"/>
                        </a:rPr>
                        <a:t>Intelligent</a:t>
                      </a:r>
                      <a:r>
                        <a:rPr lang="en-US" altLang="zh-TW" sz="1600" b="1" u="none" kern="1200" baseline="0" dirty="0" smtClean="0">
                          <a:effectLst/>
                          <a:latin typeface="Times New Roman" panose="02020603050405020304" pitchFamily="18" charset="0"/>
                          <a:ea typeface="+mj-ea"/>
                          <a:cs typeface="Times New Roman" panose="02020603050405020304" pitchFamily="18" charset="0"/>
                        </a:rPr>
                        <a:t> Agent Systems Lab</a:t>
                      </a:r>
                      <a:endParaRPr lang="zh-TW" altLang="en-US" sz="1600" b="1" u="none" dirty="0">
                        <a:latin typeface="Times New Roman" panose="02020603050405020304" pitchFamily="18" charset="0"/>
                        <a:ea typeface="+mj-ea"/>
                        <a:cs typeface="Times New Roman" panose="02020603050405020304" pitchFamily="18" charset="0"/>
                      </a:endParaRPr>
                    </a:p>
                  </a:txBody>
                  <a:tcPr marL="36000" marR="36000">
                    <a:lnL w="12700" cap="flat" cmpd="sng" algn="ctr">
                      <a:solidFill>
                        <a:srgbClr val="FFC000"/>
                      </a:solidFill>
                      <a:prstDash val="solid"/>
                      <a:round/>
                      <a:headEnd type="none" w="med" len="med"/>
                      <a:tailEnd type="none" w="med" len="med"/>
                    </a:lnL>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r>
              <a:tr h="335280">
                <a:tc>
                  <a:txBody>
                    <a:bodyPr/>
                    <a:lstStyle/>
                    <a:p>
                      <a:r>
                        <a:rPr lang="en-US" altLang="zh-TW" sz="1600" b="1" u="none" kern="1200" dirty="0" smtClean="0">
                          <a:effectLst/>
                          <a:latin typeface="Times New Roman" panose="02020603050405020304" pitchFamily="18" charset="0"/>
                          <a:ea typeface="+mj-ea"/>
                          <a:cs typeface="Times New Roman" panose="02020603050405020304" pitchFamily="18" charset="0"/>
                        </a:rPr>
                        <a:t>Speech,</a:t>
                      </a:r>
                      <a:r>
                        <a:rPr lang="en-US" altLang="zh-TW" sz="1600" b="1" u="none" kern="1200" baseline="0" dirty="0" smtClean="0">
                          <a:effectLst/>
                          <a:latin typeface="Times New Roman" panose="02020603050405020304" pitchFamily="18" charset="0"/>
                          <a:ea typeface="+mj-ea"/>
                          <a:cs typeface="Times New Roman" panose="02020603050405020304" pitchFamily="18" charset="0"/>
                        </a:rPr>
                        <a:t> Language, and Music Processing Lab</a:t>
                      </a:r>
                      <a:endParaRPr lang="zh-TW" altLang="en-US" sz="1600" b="1" u="none" dirty="0">
                        <a:latin typeface="Times New Roman" panose="02020603050405020304" pitchFamily="18" charset="0"/>
                        <a:ea typeface="+mj-ea"/>
                        <a:cs typeface="Times New Roman" panose="02020603050405020304" pitchFamily="18" charset="0"/>
                      </a:endParaRPr>
                    </a:p>
                  </a:txBody>
                  <a:tcPr marL="36000" marR="36000">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tcPr>
                </a:tc>
                <a:tc>
                  <a:txBody>
                    <a:bodyPr/>
                    <a:lstStyle/>
                    <a:p>
                      <a:r>
                        <a:rPr lang="en-US" altLang="zh-TW" sz="1600" b="1" u="none" dirty="0" smtClean="0">
                          <a:latin typeface="Times New Roman" panose="02020603050405020304" pitchFamily="18" charset="0"/>
                          <a:ea typeface="+mj-ea"/>
                          <a:cs typeface="Times New Roman" panose="02020603050405020304" pitchFamily="18" charset="0"/>
                        </a:rPr>
                        <a:t>Natural Language Understanding Lab</a:t>
                      </a:r>
                      <a:endParaRPr lang="zh-TW" altLang="en-US" sz="1600" b="1" u="none" dirty="0">
                        <a:latin typeface="Times New Roman" panose="02020603050405020304" pitchFamily="18" charset="0"/>
                        <a:ea typeface="+mj-ea"/>
                        <a:cs typeface="Times New Roman" panose="02020603050405020304" pitchFamily="18" charset="0"/>
                      </a:endParaRPr>
                    </a:p>
                  </a:txBody>
                  <a:tcPr marL="36000">
                    <a:lnL w="12700" cap="flat" cmpd="sng" algn="ctr">
                      <a:solidFill>
                        <a:srgbClr val="FFC000"/>
                      </a:solidFill>
                      <a:prstDash val="solid"/>
                      <a:round/>
                      <a:headEnd type="none" w="med" len="med"/>
                      <a:tailEnd type="none" w="med" len="med"/>
                    </a:lnL>
                    <a:lnT w="12700" cap="flat" cmpd="sng" algn="ctr">
                      <a:solidFill>
                        <a:srgbClr val="FFC000"/>
                      </a:solidFill>
                      <a:prstDash val="solid"/>
                      <a:round/>
                      <a:headEnd type="none" w="med" len="med"/>
                      <a:tailEnd type="none" w="med" len="med"/>
                    </a:lnT>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tcPr>
                </a:tc>
              </a:tr>
            </a:tbl>
          </a:graphicData>
        </a:graphic>
      </p:graphicFrame>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76" y="1528780"/>
            <a:ext cx="4766977" cy="132416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12" y="4941172"/>
            <a:ext cx="2322925" cy="1639161"/>
          </a:xfrm>
          <a:prstGeom prst="rect">
            <a:avLst/>
          </a:prstGeom>
        </p:spPr>
      </p:pic>
      <p:sp>
        <p:nvSpPr>
          <p:cNvPr id="6" name="矩形 5"/>
          <p:cNvSpPr/>
          <p:nvPr/>
        </p:nvSpPr>
        <p:spPr>
          <a:xfrm>
            <a:off x="5777475" y="6487019"/>
            <a:ext cx="2322925" cy="338554"/>
          </a:xfrm>
          <a:prstGeom prst="rect">
            <a:avLst/>
          </a:prstGeom>
        </p:spPr>
        <p:txBody>
          <a:bodyPr wrap="square">
            <a:spAutoFit/>
          </a:bodyPr>
          <a:lstStyle/>
          <a:p>
            <a:pPr defTabSz="914400" fontAlgn="base">
              <a:spcBef>
                <a:spcPct val="0"/>
              </a:spcBef>
              <a:spcAft>
                <a:spcPct val="0"/>
              </a:spcAft>
            </a:pPr>
            <a:r>
              <a:rPr kumimoji="1" lang="zh-TW" altLang="en-US" sz="800" b="1" i="1" dirty="0">
                <a:solidFill>
                  <a:srgbClr val="E7E6E6">
                    <a:lumMod val="50000"/>
                  </a:srgbClr>
                </a:solidFill>
                <a:latin typeface="Times New Roman" panose="02020603050405020304" pitchFamily="18" charset="0"/>
                <a:cs typeface="Times New Roman" panose="02020603050405020304" pitchFamily="18" charset="0"/>
              </a:rPr>
              <a:t>https://cheap.buyessay.org/blog/wp-content/uploads/2015/02/robot_book.jpg</a:t>
            </a:r>
          </a:p>
        </p:txBody>
      </p:sp>
      <p:sp>
        <p:nvSpPr>
          <p:cNvPr id="7" name="矩形 6"/>
          <p:cNvSpPr/>
          <p:nvPr/>
        </p:nvSpPr>
        <p:spPr>
          <a:xfrm>
            <a:off x="2339760" y="6610129"/>
            <a:ext cx="3284333" cy="215444"/>
          </a:xfrm>
          <a:prstGeom prst="rect">
            <a:avLst/>
          </a:prstGeom>
        </p:spPr>
        <p:txBody>
          <a:bodyPr wrap="square">
            <a:spAutoFit/>
          </a:bodyPr>
          <a:lstStyle/>
          <a:p>
            <a:pPr defTabSz="914400" fontAlgn="base">
              <a:spcBef>
                <a:spcPct val="0"/>
              </a:spcBef>
              <a:spcAft>
                <a:spcPct val="0"/>
              </a:spcAft>
            </a:pPr>
            <a:r>
              <a:rPr kumimoji="1" lang="zh-TW" altLang="en-US" sz="800" b="1" i="1" dirty="0">
                <a:solidFill>
                  <a:srgbClr val="E7E6E6">
                    <a:lumMod val="50000"/>
                  </a:srgbClr>
                </a:solidFill>
                <a:latin typeface="Times New Roman" panose="02020603050405020304" pitchFamily="18" charset="0"/>
                <a:cs typeface="Times New Roman" panose="02020603050405020304" pitchFamily="18" charset="0"/>
              </a:rPr>
              <a:t>http://thumbs.dreamstime.com/z/o-rob-branco-leu-o-livro-19714258.jpg</a:t>
            </a:r>
          </a:p>
        </p:txBody>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797" y="4964228"/>
            <a:ext cx="2355791" cy="1672216"/>
          </a:xfrm>
          <a:prstGeom prst="rect">
            <a:avLst/>
          </a:prstGeom>
        </p:spPr>
      </p:pic>
    </p:spTree>
    <p:extLst>
      <p:ext uri="{BB962C8B-B14F-4D97-AF65-F5344CB8AC3E}">
        <p14:creationId xmlns:p14="http://schemas.microsoft.com/office/powerpoint/2010/main" val="3176918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Experiment and </a:t>
            </a:r>
            <a:r>
              <a:rPr lang="en-US" altLang="zh-TW" dirty="0" smtClean="0"/>
              <a:t>Result (</a:t>
            </a:r>
            <a:r>
              <a:rPr lang="en-US" altLang="zh-TW" dirty="0" smtClean="0"/>
              <a:t>2/2)</a:t>
            </a:r>
            <a:endParaRPr lang="zh-TW" altLang="en-US" dirty="0"/>
          </a:p>
        </p:txBody>
      </p:sp>
      <p:sp>
        <p:nvSpPr>
          <p:cNvPr id="5" name="Vertical Text Placeholder 2"/>
          <p:cNvSpPr>
            <a:spLocks noGrp="1"/>
          </p:cNvSpPr>
          <p:nvPr>
            <p:ph idx="1"/>
          </p:nvPr>
        </p:nvSpPr>
        <p:spPr/>
        <p:txBody>
          <a:bodyPr vert="horz">
            <a:normAutofit/>
          </a:bodyPr>
          <a:lstStyle/>
          <a:p>
            <a:r>
              <a:rPr lang="en-US" dirty="0" smtClean="0"/>
              <a:t>KAZB: </a:t>
            </a:r>
            <a:r>
              <a:rPr lang="en-US" b="0" dirty="0" smtClean="0"/>
              <a:t>Learning to align problems to templates</a:t>
            </a:r>
          </a:p>
          <a:p>
            <a:r>
              <a:rPr lang="en-US" dirty="0" smtClean="0"/>
              <a:t>ARIS</a:t>
            </a:r>
            <a:r>
              <a:rPr lang="en-US" sz="2000" dirty="0" smtClean="0"/>
              <a:t>2</a:t>
            </a:r>
            <a:r>
              <a:rPr lang="en-US" dirty="0" smtClean="0"/>
              <a:t>: </a:t>
            </a:r>
            <a:r>
              <a:rPr lang="en-US" b="0" dirty="0" smtClean="0"/>
              <a:t>No verb is repeated in train and test set </a:t>
            </a:r>
          </a:p>
          <a:p>
            <a:r>
              <a:rPr lang="en-US" dirty="0" smtClean="0"/>
              <a:t>Majority</a:t>
            </a:r>
            <a:r>
              <a:rPr lang="en-US" b="1" dirty="0" smtClean="0"/>
              <a:t>: </a:t>
            </a:r>
            <a:r>
              <a:rPr lang="en-US" b="0" dirty="0" smtClean="0"/>
              <a:t>All verbs are assumed to be positive</a:t>
            </a:r>
          </a:p>
          <a:p>
            <a:r>
              <a:rPr lang="en-US" dirty="0" smtClean="0"/>
              <a:t>Gold ARIS</a:t>
            </a:r>
            <a:r>
              <a:rPr lang="en-US" b="0" dirty="0" smtClean="0"/>
              <a:t>: Uses correct verb categories</a:t>
            </a:r>
          </a:p>
          <a:p>
            <a:endParaRPr lang="en-US" b="0" dirty="0">
              <a:solidFill>
                <a:srgbClr val="444444"/>
              </a:solidFill>
            </a:endParaRPr>
          </a:p>
          <a:p>
            <a:endParaRPr lang="en-US" b="0" dirty="0" smtClean="0">
              <a:solidFill>
                <a:srgbClr val="444444"/>
              </a:solidFill>
            </a:endParaRPr>
          </a:p>
          <a:p>
            <a:endParaRPr lang="en-US" b="0" dirty="0">
              <a:solidFill>
                <a:srgbClr val="444444"/>
              </a:solidFill>
            </a:endParaRPr>
          </a:p>
          <a:p>
            <a:endParaRPr lang="en-US" b="0" dirty="0" smtClean="0">
              <a:solidFill>
                <a:srgbClr val="444444"/>
              </a:solidFill>
            </a:endParaRPr>
          </a:p>
          <a:p>
            <a:endParaRPr lang="en-US" b="0" dirty="0" smtClean="0">
              <a:solidFill>
                <a:srgbClr val="444444"/>
              </a:solidFill>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a:p>
            <a:endParaRPr lang="en-US" b="1" dirty="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p:txBody>
      </p:sp>
      <p:sp>
        <p:nvSpPr>
          <p:cNvPr id="6" name="Slide Number Placeholder 3"/>
          <p:cNvSpPr>
            <a:spLocks noGrp="1"/>
          </p:cNvSpPr>
          <p:nvPr>
            <p:ph type="sldNum" sz="quarter" idx="12"/>
          </p:nvPr>
        </p:nvSpPr>
        <p:spPr/>
        <p:txBody>
          <a:bodyPr/>
          <a:lstStyle/>
          <a:p>
            <a:fld id="{C61BFBD5-3B1B-4B4E-BADF-E4A178CDE117}" type="slidenum">
              <a:rPr lang="en-US" smtClean="0"/>
              <a:pPr/>
              <a:t>39</a:t>
            </a:fld>
            <a:endParaRPr lang="en-US"/>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008" y="3169876"/>
            <a:ext cx="6647935" cy="3551603"/>
          </a:xfrm>
          <a:prstGeom prst="rect">
            <a:avLst/>
          </a:prstGeom>
        </p:spPr>
      </p:pic>
    </p:spTree>
    <p:extLst>
      <p:ext uri="{BB962C8B-B14F-4D97-AF65-F5344CB8AC3E}">
        <p14:creationId xmlns:p14="http://schemas.microsoft.com/office/powerpoint/2010/main" val="517560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Drawback of Previous Works</a:t>
            </a:r>
            <a:endParaRPr lang="zh-TW" altLang="en-US" dirty="0"/>
          </a:p>
        </p:txBody>
      </p:sp>
      <p:sp>
        <p:nvSpPr>
          <p:cNvPr id="7" name="內容版面配置區 6"/>
          <p:cNvSpPr>
            <a:spLocks noGrp="1"/>
          </p:cNvSpPr>
          <p:nvPr>
            <p:ph idx="1"/>
          </p:nvPr>
        </p:nvSpPr>
        <p:spPr>
          <a:xfrm>
            <a:off x="457200" y="1071229"/>
            <a:ext cx="8229600" cy="5051279"/>
          </a:xfrm>
        </p:spPr>
        <p:txBody>
          <a:bodyPr>
            <a:normAutofit fontScale="92500" lnSpcReduction="10000"/>
          </a:bodyPr>
          <a:lstStyle/>
          <a:p>
            <a:r>
              <a:rPr lang="en-US" altLang="zh-TW" dirty="0" smtClean="0"/>
              <a:t>Weakness of </a:t>
            </a:r>
            <a:r>
              <a:rPr lang="en-US" altLang="zh-TW" i="1" dirty="0" smtClean="0">
                <a:solidFill>
                  <a:srgbClr val="00B0F0"/>
                </a:solidFill>
              </a:rPr>
              <a:t>rule-based</a:t>
            </a:r>
            <a:r>
              <a:rPr lang="en-US" altLang="zh-TW" dirty="0" smtClean="0"/>
              <a:t> approaches:</a:t>
            </a:r>
          </a:p>
          <a:p>
            <a:pPr lvl="1"/>
            <a:r>
              <a:rPr lang="en-US" altLang="zh-TW" dirty="0"/>
              <a:t>Difficult to raise the </a:t>
            </a:r>
            <a:r>
              <a:rPr lang="en-US" altLang="zh-TW" dirty="0">
                <a:solidFill>
                  <a:srgbClr val="FF0000"/>
                </a:solidFill>
              </a:rPr>
              <a:t>coverage </a:t>
            </a:r>
            <a:r>
              <a:rPr lang="en-US" altLang="zh-TW" dirty="0" smtClean="0">
                <a:solidFill>
                  <a:srgbClr val="FF0000"/>
                </a:solidFill>
              </a:rPr>
              <a:t>rate </a:t>
            </a:r>
            <a:r>
              <a:rPr lang="en-US" altLang="zh-TW" sz="2200" dirty="0" smtClean="0"/>
              <a:t>and deal with </a:t>
            </a:r>
            <a:r>
              <a:rPr lang="en-US" altLang="zh-TW" sz="2200" dirty="0" smtClean="0">
                <a:solidFill>
                  <a:srgbClr val="FF0000"/>
                </a:solidFill>
              </a:rPr>
              <a:t>ambiguities</a:t>
            </a:r>
            <a:r>
              <a:rPr lang="en-US" altLang="zh-TW" dirty="0" smtClean="0"/>
              <a:t>.</a:t>
            </a:r>
            <a:endParaRPr lang="en-US" altLang="zh-TW" dirty="0"/>
          </a:p>
          <a:p>
            <a:pPr lvl="1"/>
            <a:r>
              <a:rPr lang="en-US" altLang="zh-TW" dirty="0" smtClean="0"/>
              <a:t>Expensive to construct.</a:t>
            </a:r>
          </a:p>
          <a:p>
            <a:pPr lvl="1"/>
            <a:endParaRPr lang="en-US" altLang="zh-TW" sz="900" dirty="0" smtClean="0"/>
          </a:p>
          <a:p>
            <a:r>
              <a:rPr lang="en-US" altLang="zh-TW" dirty="0"/>
              <a:t>Weakness of </a:t>
            </a:r>
            <a:r>
              <a:rPr lang="en-US" altLang="zh-TW" i="1" dirty="0" smtClean="0">
                <a:solidFill>
                  <a:srgbClr val="00B0F0"/>
                </a:solidFill>
              </a:rPr>
              <a:t>not adopting logic inference</a:t>
            </a:r>
            <a:r>
              <a:rPr lang="en-US" altLang="zh-TW" dirty="0" smtClean="0"/>
              <a:t>:</a:t>
            </a:r>
          </a:p>
          <a:p>
            <a:pPr lvl="1"/>
            <a:r>
              <a:rPr lang="en-US" altLang="zh-TW" dirty="0" smtClean="0"/>
              <a:t>Need </a:t>
            </a:r>
            <a:r>
              <a:rPr lang="en-US" altLang="zh-TW" dirty="0"/>
              <a:t>to </a:t>
            </a:r>
            <a:r>
              <a:rPr lang="en-US" altLang="zh-TW" dirty="0">
                <a:solidFill>
                  <a:srgbClr val="FF0000"/>
                </a:solidFill>
              </a:rPr>
              <a:t>implement a new handling procedure </a:t>
            </a:r>
            <a:r>
              <a:rPr lang="en-US" altLang="zh-TW" dirty="0"/>
              <a:t>for each </a:t>
            </a:r>
            <a:r>
              <a:rPr lang="en-US" altLang="zh-TW" dirty="0">
                <a:solidFill>
                  <a:srgbClr val="00B0F0"/>
                </a:solidFill>
              </a:rPr>
              <a:t>new type of problems </a:t>
            </a:r>
            <a:r>
              <a:rPr lang="en-US" altLang="zh-TW" dirty="0"/>
              <a:t>(as the general logic inference mechanism is not adopted)</a:t>
            </a:r>
            <a:r>
              <a:rPr lang="en-US" altLang="zh-TW" dirty="0" smtClean="0"/>
              <a:t>.</a:t>
            </a:r>
          </a:p>
          <a:p>
            <a:pPr lvl="1"/>
            <a:r>
              <a:rPr lang="en-US" altLang="zh-TW" dirty="0" smtClean="0"/>
              <a:t>No </a:t>
            </a:r>
            <a:r>
              <a:rPr lang="en-US" altLang="zh-TW" dirty="0"/>
              <a:t>inference engine to generate the reasoning chain, </a:t>
            </a:r>
            <a:r>
              <a:rPr lang="en-US" altLang="zh-TW" dirty="0">
                <a:solidFill>
                  <a:srgbClr val="FF0000"/>
                </a:solidFill>
              </a:rPr>
              <a:t>additional effort </a:t>
            </a:r>
            <a:r>
              <a:rPr lang="en-US" altLang="zh-TW" dirty="0"/>
              <a:t>would be required for </a:t>
            </a:r>
            <a:r>
              <a:rPr lang="en-US" altLang="zh-TW" dirty="0">
                <a:solidFill>
                  <a:srgbClr val="FF0000"/>
                </a:solidFill>
              </a:rPr>
              <a:t>generating the explanation</a:t>
            </a:r>
            <a:r>
              <a:rPr lang="en-US" altLang="zh-TW" dirty="0" smtClean="0"/>
              <a:t>.</a:t>
            </a:r>
          </a:p>
          <a:p>
            <a:pPr lvl="1"/>
            <a:endParaRPr lang="en-US" altLang="zh-TW" sz="900" dirty="0" smtClean="0"/>
          </a:p>
          <a:p>
            <a:r>
              <a:rPr lang="en-US" altLang="zh-TW" dirty="0" smtClean="0"/>
              <a:t>Weakness of </a:t>
            </a:r>
            <a:r>
              <a:rPr lang="en-US" altLang="zh-TW" i="1" dirty="0" smtClean="0">
                <a:solidFill>
                  <a:srgbClr val="00B0F0"/>
                </a:solidFill>
              </a:rPr>
              <a:t>purely statistical</a:t>
            </a:r>
            <a:r>
              <a:rPr lang="en-US" altLang="zh-TW" dirty="0" smtClean="0"/>
              <a:t> </a:t>
            </a:r>
            <a:r>
              <a:rPr lang="en-US" altLang="zh-TW" dirty="0" smtClean="0"/>
              <a:t>approaches:</a:t>
            </a:r>
          </a:p>
          <a:p>
            <a:pPr lvl="1"/>
            <a:r>
              <a:rPr lang="en-US" altLang="zh-TW" dirty="0" smtClean="0">
                <a:solidFill>
                  <a:srgbClr val="FF0000"/>
                </a:solidFill>
              </a:rPr>
              <a:t>No understanding.</a:t>
            </a:r>
            <a:endParaRPr lang="zh-TW" altLang="en-US" dirty="0" smtClean="0">
              <a:solidFill>
                <a:srgbClr val="FF0000"/>
              </a:solidFill>
            </a:endParaRPr>
          </a:p>
          <a:p>
            <a:pPr lvl="1"/>
            <a:r>
              <a:rPr lang="en-US" altLang="zh-TW" dirty="0" smtClean="0"/>
              <a:t>System is </a:t>
            </a:r>
            <a:r>
              <a:rPr lang="en-US" altLang="zh-TW" dirty="0" smtClean="0">
                <a:solidFill>
                  <a:srgbClr val="FF0000"/>
                </a:solidFill>
              </a:rPr>
              <a:t>sensitive</a:t>
            </a:r>
            <a:r>
              <a:rPr lang="en-US" altLang="zh-TW" dirty="0" smtClean="0"/>
              <a:t> to </a:t>
            </a:r>
            <a:r>
              <a:rPr lang="en-US" altLang="zh-TW" dirty="0" smtClean="0">
                <a:solidFill>
                  <a:srgbClr val="FF0000"/>
                </a:solidFill>
              </a:rPr>
              <a:t>irrelevant information.</a:t>
            </a:r>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40</a:t>
            </a:fld>
            <a:endParaRPr lang="en-US"/>
          </a:p>
        </p:txBody>
      </p:sp>
    </p:spTree>
    <p:extLst>
      <p:ext uri="{BB962C8B-B14F-4D97-AF65-F5344CB8AC3E}">
        <p14:creationId xmlns:p14="http://schemas.microsoft.com/office/powerpoint/2010/main" val="32654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algn="r"/>
            <a:r>
              <a:rPr lang="en-US" altLang="zh-TW" smtClean="0"/>
              <a:t>Chao-Chun Liang, May. 12, 2015</a:t>
            </a:r>
            <a:r>
              <a:rPr lang="en-US" smtClean="0"/>
              <a:t> </a:t>
            </a:r>
            <a:endParaRPr lang="en-US" dirty="0"/>
          </a:p>
        </p:txBody>
      </p:sp>
      <p:sp>
        <p:nvSpPr>
          <p:cNvPr id="3" name="投影片編號版面配置區 2"/>
          <p:cNvSpPr>
            <a:spLocks noGrp="1"/>
          </p:cNvSpPr>
          <p:nvPr>
            <p:ph type="sldNum" sz="quarter" idx="12"/>
          </p:nvPr>
        </p:nvSpPr>
        <p:spPr/>
        <p:txBody>
          <a:bodyPr/>
          <a:lstStyle/>
          <a:p>
            <a:fld id="{C61BFBD5-3B1B-4B4E-BADF-E4A178CDE117}" type="slidenum">
              <a:rPr lang="en-US" smtClean="0"/>
              <a:t>41</a:t>
            </a:fld>
            <a:endParaRPr lang="en-US"/>
          </a:p>
        </p:txBody>
      </p:sp>
      <p:sp>
        <p:nvSpPr>
          <p:cNvPr id="4" name="Vertical Text Placeholder 2"/>
          <p:cNvSpPr txBox="1">
            <a:spLocks/>
          </p:cNvSpPr>
          <p:nvPr/>
        </p:nvSpPr>
        <p:spPr>
          <a:xfrm>
            <a:off x="457200" y="1456267"/>
            <a:ext cx="8229600" cy="4525963"/>
          </a:xfrm>
          <a:prstGeom prst="rect">
            <a:avLst/>
          </a:prstGeom>
        </p:spPr>
        <p:txBody>
          <a:bodyPr vert="horz">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sz="2800" dirty="0">
                <a:solidFill>
                  <a:srgbClr val="444444"/>
                </a:solidFill>
                <a:latin typeface="Palatino Linotype"/>
                <a:cs typeface="Palatino Linotype"/>
              </a:rPr>
              <a:t>Problems should be </a:t>
            </a:r>
            <a:r>
              <a:rPr lang="en-US" altLang="zh-TW" sz="2800" dirty="0" smtClean="0">
                <a:solidFill>
                  <a:srgbClr val="444444"/>
                </a:solidFill>
                <a:latin typeface="Palatino Linotype"/>
                <a:cs typeface="Palatino Linotype"/>
              </a:rPr>
              <a:t>solved </a:t>
            </a:r>
            <a:r>
              <a:rPr lang="en-US" altLang="zh-TW" sz="2800" dirty="0">
                <a:solidFill>
                  <a:srgbClr val="444444"/>
                </a:solidFill>
                <a:latin typeface="Palatino Linotype"/>
                <a:cs typeface="Palatino Linotype"/>
              </a:rPr>
              <a:t>via </a:t>
            </a:r>
            <a:r>
              <a:rPr lang="en-US" altLang="zh-TW" sz="2800" i="1" dirty="0">
                <a:solidFill>
                  <a:srgbClr val="FF0000"/>
                </a:solidFill>
                <a:latin typeface="Palatino Linotype"/>
                <a:cs typeface="Palatino Linotype"/>
              </a:rPr>
              <a:t>understanding and inference</a:t>
            </a:r>
          </a:p>
          <a:p>
            <a:pPr lvl="1"/>
            <a:r>
              <a:rPr lang="en-US" altLang="zh-TW" sz="2400" dirty="0">
                <a:solidFill>
                  <a:schemeClr val="bg1">
                    <a:lumMod val="75000"/>
                  </a:schemeClr>
                </a:solidFill>
                <a:latin typeface="Palatino Linotype"/>
                <a:cs typeface="Palatino Linotype"/>
              </a:rPr>
              <a:t>versus the </a:t>
            </a:r>
            <a:r>
              <a:rPr lang="en-US" altLang="zh-TW" sz="2400" dirty="0" smtClean="0">
                <a:solidFill>
                  <a:schemeClr val="bg1">
                    <a:lumMod val="75000"/>
                  </a:schemeClr>
                </a:solidFill>
                <a:latin typeface="Palatino Linotype"/>
                <a:cs typeface="Palatino Linotype"/>
              </a:rPr>
              <a:t>purely statistical approach which does not perform language analysis</a:t>
            </a:r>
          </a:p>
          <a:p>
            <a:pPr lvl="1"/>
            <a:r>
              <a:rPr lang="en-US" altLang="zh-TW" sz="2400" dirty="0" smtClean="0">
                <a:solidFill>
                  <a:srgbClr val="0070C0"/>
                </a:solidFill>
                <a:latin typeface="Palatino Linotype"/>
                <a:cs typeface="Palatino Linotype"/>
              </a:rPr>
              <a:t>MWP is only our first task for MR</a:t>
            </a:r>
          </a:p>
          <a:p>
            <a:pPr lvl="1"/>
            <a:endParaRPr lang="en-US" altLang="zh-TW" sz="800" dirty="0">
              <a:solidFill>
                <a:srgbClr val="444444"/>
              </a:solidFill>
              <a:latin typeface="Palatino Linotype"/>
              <a:cs typeface="Palatino Linotype"/>
            </a:endParaRPr>
          </a:p>
          <a:p>
            <a:r>
              <a:rPr lang="en-US" altLang="zh-TW" sz="2800" dirty="0" smtClean="0">
                <a:solidFill>
                  <a:srgbClr val="444444"/>
                </a:solidFill>
                <a:latin typeface="Palatino Linotype"/>
                <a:cs typeface="Palatino Linotype"/>
              </a:rPr>
              <a:t>Able to </a:t>
            </a:r>
            <a:r>
              <a:rPr lang="en-US" altLang="zh-TW" sz="2800" dirty="0">
                <a:solidFill>
                  <a:srgbClr val="444444"/>
                </a:solidFill>
                <a:latin typeface="Palatino Linotype"/>
                <a:cs typeface="Palatino Linotype"/>
              </a:rPr>
              <a:t>handle </a:t>
            </a:r>
            <a:r>
              <a:rPr lang="en-US" altLang="zh-TW" sz="2800" i="1" dirty="0">
                <a:solidFill>
                  <a:srgbClr val="FF0000"/>
                </a:solidFill>
                <a:latin typeface="Palatino Linotype"/>
                <a:cs typeface="Palatino Linotype"/>
              </a:rPr>
              <a:t>various kinds of </a:t>
            </a:r>
            <a:r>
              <a:rPr lang="en-US" altLang="zh-TW" sz="2800" i="1" dirty="0" smtClean="0">
                <a:solidFill>
                  <a:srgbClr val="FF0000"/>
                </a:solidFill>
                <a:latin typeface="Palatino Linotype"/>
                <a:cs typeface="Palatino Linotype"/>
              </a:rPr>
              <a:t>questions</a:t>
            </a:r>
          </a:p>
          <a:p>
            <a:pPr lvl="1"/>
            <a:endParaRPr lang="en-US" sz="1000" dirty="0" smtClean="0">
              <a:solidFill>
                <a:srgbClr val="444444"/>
              </a:solidFill>
              <a:latin typeface="Palatino Linotype"/>
              <a:cs typeface="Palatino Linotype"/>
            </a:endParaRPr>
          </a:p>
          <a:p>
            <a:pPr marL="457200" lvl="1" indent="0">
              <a:buFont typeface="Courier New" pitchFamily="49" charset="0"/>
              <a:buNone/>
            </a:pPr>
            <a:endParaRPr lang="en-US" sz="1000" dirty="0" smtClean="0">
              <a:solidFill>
                <a:srgbClr val="444444"/>
              </a:solidFill>
              <a:latin typeface="Palatino Linotype"/>
              <a:cs typeface="Palatino Linotype"/>
            </a:endParaRPr>
          </a:p>
          <a:p>
            <a:endParaRPr lang="en-US" sz="2800" dirty="0" smtClean="0">
              <a:solidFill>
                <a:srgbClr val="444444"/>
              </a:solidFill>
              <a:latin typeface="Palatino Linotype"/>
              <a:cs typeface="Palatino Linotype"/>
            </a:endParaRPr>
          </a:p>
        </p:txBody>
      </p:sp>
      <p:sp>
        <p:nvSpPr>
          <p:cNvPr id="5" name="Title 1"/>
          <p:cNvSpPr txBox="1">
            <a:spLocks/>
          </p:cNvSpPr>
          <p:nvPr/>
        </p:nvSpPr>
        <p:spPr>
          <a:xfrm>
            <a:off x="276185" y="127000"/>
            <a:ext cx="8686800" cy="931334"/>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Design </a:t>
            </a:r>
            <a:r>
              <a:rPr lang="en-US" altLang="zh-TW" sz="3600" b="1" dirty="0">
                <a:latin typeface="Arial Unicode MS" panose="020B0604020202020204" pitchFamily="34" charset="-120"/>
                <a:ea typeface="Arial Unicode MS" panose="020B0604020202020204" pitchFamily="34" charset="-120"/>
                <a:cs typeface="Arial Unicode MS" panose="020B0604020202020204" pitchFamily="34" charset="-120"/>
              </a:rPr>
              <a:t>Principles (</a:t>
            </a:r>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1/2)</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Text Box 7"/>
          <p:cNvSpPr txBox="1">
            <a:spLocks noChangeArrowheads="1"/>
          </p:cNvSpPr>
          <p:nvPr/>
        </p:nvSpPr>
        <p:spPr bwMode="auto">
          <a:xfrm>
            <a:off x="1193910" y="4548943"/>
            <a:ext cx="69813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buFont typeface="Arial" pitchFamily="34" charset="0"/>
              <a:buNone/>
            </a:pPr>
            <a:r>
              <a:rPr kumimoji="0" lang="zh-TW" altLang="en-US" sz="2000" b="0" i="1" dirty="0">
                <a:solidFill>
                  <a:srgbClr val="00B050"/>
                </a:solidFill>
              </a:rPr>
              <a:t>文具店進貨</a:t>
            </a:r>
            <a:r>
              <a:rPr kumimoji="0" lang="en-US" altLang="zh-TW" sz="2000" b="0" i="1" dirty="0">
                <a:solidFill>
                  <a:srgbClr val="00B050"/>
                </a:solidFill>
              </a:rPr>
              <a:t>2361</a:t>
            </a:r>
            <a:r>
              <a:rPr kumimoji="0" lang="zh-TW" altLang="en-US" sz="2000" b="0" i="1" dirty="0">
                <a:solidFill>
                  <a:srgbClr val="00B050"/>
                </a:solidFill>
              </a:rPr>
              <a:t>枝紅筆和</a:t>
            </a:r>
            <a:r>
              <a:rPr kumimoji="0" lang="en-US" altLang="zh-TW" sz="2000" b="0" i="1" dirty="0">
                <a:solidFill>
                  <a:srgbClr val="00B050"/>
                </a:solidFill>
              </a:rPr>
              <a:t>1587</a:t>
            </a:r>
            <a:r>
              <a:rPr kumimoji="0" lang="zh-TW" altLang="en-US" sz="2000" b="0" i="1" dirty="0">
                <a:solidFill>
                  <a:srgbClr val="00B050"/>
                </a:solidFill>
              </a:rPr>
              <a:t>枝藍筆，賣了</a:t>
            </a:r>
            <a:r>
              <a:rPr kumimoji="0" lang="en-US" altLang="zh-TW" sz="2000" b="0" i="1" dirty="0">
                <a:solidFill>
                  <a:srgbClr val="00B050"/>
                </a:solidFill>
              </a:rPr>
              <a:t>100</a:t>
            </a:r>
            <a:r>
              <a:rPr kumimoji="0" lang="zh-TW" altLang="en-US" sz="2000" b="0" i="1" dirty="0">
                <a:solidFill>
                  <a:srgbClr val="00B050"/>
                </a:solidFill>
              </a:rPr>
              <a:t>枝藍筆</a:t>
            </a:r>
            <a:r>
              <a:rPr kumimoji="0" lang="zh-TW" altLang="en-US" sz="2000" b="0" i="1" dirty="0">
                <a:solidFill>
                  <a:srgbClr val="646464"/>
                </a:solidFill>
              </a:rPr>
              <a:t>，</a:t>
            </a:r>
          </a:p>
          <a:p>
            <a:pPr eaLnBrk="0" hangingPunct="0">
              <a:spcBef>
                <a:spcPct val="70000"/>
              </a:spcBef>
              <a:buFont typeface="Arial" pitchFamily="34" charset="0"/>
              <a:buNone/>
            </a:pPr>
            <a:r>
              <a:rPr lang="zh-TW" altLang="en-US" sz="2000" i="1" dirty="0">
                <a:solidFill>
                  <a:srgbClr val="FF0000"/>
                </a:solidFill>
              </a:rPr>
              <a:t>還剩幾枝筆</a:t>
            </a:r>
            <a:r>
              <a:rPr lang="en-US" altLang="zh-TW" sz="2000" i="1" dirty="0" smtClean="0">
                <a:solidFill>
                  <a:srgbClr val="FF0000"/>
                </a:solidFill>
              </a:rPr>
              <a:t>?</a:t>
            </a:r>
            <a:r>
              <a:rPr lang="zh-TW" altLang="en-US" sz="2000" i="1" dirty="0">
                <a:solidFill>
                  <a:schemeClr val="accent6">
                    <a:lumMod val="75000"/>
                  </a:schemeClr>
                </a:solidFill>
              </a:rPr>
              <a:t>還剩幾</a:t>
            </a:r>
            <a:r>
              <a:rPr lang="zh-TW" altLang="en-US" sz="2000" i="1" dirty="0" smtClean="0">
                <a:solidFill>
                  <a:schemeClr val="accent6">
                    <a:lumMod val="75000"/>
                  </a:schemeClr>
                </a:solidFill>
              </a:rPr>
              <a:t>枝</a:t>
            </a:r>
            <a:r>
              <a:rPr lang="zh-TW" altLang="en-US" sz="2000" i="1" dirty="0">
                <a:solidFill>
                  <a:srgbClr val="00B050"/>
                </a:solidFill>
              </a:rPr>
              <a:t>藍筆</a:t>
            </a:r>
            <a:r>
              <a:rPr lang="en-US" altLang="zh-TW" sz="2000" i="1" dirty="0" smtClean="0">
                <a:solidFill>
                  <a:schemeClr val="accent6">
                    <a:lumMod val="75000"/>
                  </a:schemeClr>
                </a:solidFill>
              </a:rPr>
              <a:t>?</a:t>
            </a:r>
            <a:r>
              <a:rPr kumimoji="0" lang="zh-TW" altLang="en-US" sz="2000" b="0" i="1" dirty="0" smtClean="0">
                <a:solidFill>
                  <a:schemeClr val="accent6">
                    <a:lumMod val="75000"/>
                  </a:schemeClr>
                </a:solidFill>
              </a:rPr>
              <a:t>共</a:t>
            </a:r>
            <a:r>
              <a:rPr kumimoji="0" lang="zh-TW" altLang="en-US" sz="2000" b="0" i="1" dirty="0">
                <a:solidFill>
                  <a:schemeClr val="accent6">
                    <a:lumMod val="75000"/>
                  </a:schemeClr>
                </a:solidFill>
              </a:rPr>
              <a:t>進貨幾枝</a:t>
            </a:r>
            <a:r>
              <a:rPr kumimoji="0" lang="zh-TW" altLang="en-US" sz="2000" b="0" i="1" dirty="0">
                <a:solidFill>
                  <a:srgbClr val="00B050"/>
                </a:solidFill>
              </a:rPr>
              <a:t>紅筆</a:t>
            </a:r>
            <a:r>
              <a:rPr kumimoji="0" lang="en-US" altLang="zh-TW" sz="2000" b="0" i="1" dirty="0">
                <a:solidFill>
                  <a:schemeClr val="accent6">
                    <a:lumMod val="75000"/>
                  </a:schemeClr>
                </a:solidFill>
              </a:rPr>
              <a:t>? </a:t>
            </a:r>
            <a:r>
              <a:rPr kumimoji="0" lang="zh-TW" altLang="en-US" sz="2000" b="0" i="1" dirty="0">
                <a:solidFill>
                  <a:schemeClr val="accent6">
                    <a:lumMod val="75000"/>
                  </a:schemeClr>
                </a:solidFill>
              </a:rPr>
              <a:t>共進貨幾枝筆</a:t>
            </a:r>
            <a:r>
              <a:rPr kumimoji="0" lang="en-US" altLang="zh-TW" sz="2000" b="0" i="1" dirty="0">
                <a:solidFill>
                  <a:schemeClr val="accent6">
                    <a:lumMod val="75000"/>
                  </a:schemeClr>
                </a:solidFill>
              </a:rPr>
              <a:t>? </a:t>
            </a:r>
          </a:p>
          <a:p>
            <a:pPr eaLnBrk="0" hangingPunct="0">
              <a:spcBef>
                <a:spcPct val="20000"/>
              </a:spcBef>
              <a:buFont typeface="Arial" pitchFamily="34" charset="0"/>
              <a:buNone/>
            </a:pPr>
            <a:r>
              <a:rPr kumimoji="0" lang="zh-TW" altLang="en-US" sz="2000" b="0" i="1" dirty="0">
                <a:solidFill>
                  <a:srgbClr val="3333FF"/>
                </a:solidFill>
              </a:rPr>
              <a:t>共賣了幾枝筆</a:t>
            </a:r>
            <a:r>
              <a:rPr kumimoji="0" lang="en-US" altLang="zh-TW" sz="2000" b="0" i="1" dirty="0">
                <a:solidFill>
                  <a:srgbClr val="3333FF"/>
                </a:solidFill>
              </a:rPr>
              <a:t>? </a:t>
            </a:r>
            <a:r>
              <a:rPr kumimoji="0" lang="zh-TW" altLang="en-US" sz="2000" b="0" i="1" dirty="0">
                <a:solidFill>
                  <a:srgbClr val="3333FF"/>
                </a:solidFill>
              </a:rPr>
              <a:t>小明共進貨幾枝筆</a:t>
            </a:r>
            <a:r>
              <a:rPr kumimoji="0" lang="en-US" altLang="zh-TW" sz="2000" b="0" i="1" dirty="0">
                <a:solidFill>
                  <a:srgbClr val="3333FF"/>
                </a:solidFill>
              </a:rPr>
              <a:t>?</a:t>
            </a:r>
          </a:p>
        </p:txBody>
      </p:sp>
      <p:sp>
        <p:nvSpPr>
          <p:cNvPr id="8" name="矩形 7"/>
          <p:cNvSpPr/>
          <p:nvPr/>
        </p:nvSpPr>
        <p:spPr>
          <a:xfrm>
            <a:off x="4460163" y="6401584"/>
            <a:ext cx="4037623" cy="253916"/>
          </a:xfrm>
          <a:prstGeom prst="rect">
            <a:avLst/>
          </a:prstGeom>
        </p:spPr>
        <p:txBody>
          <a:bodyPr wrap="square">
            <a:spAutoFit/>
          </a:bodyPr>
          <a:lstStyle/>
          <a:p>
            <a:r>
              <a:rPr lang="en-US" altLang="zh-TW" sz="1050" i="1" dirty="0">
                <a:latin typeface="+mj-lt"/>
              </a:rPr>
              <a:t>Ref: "Seminar 2015-03-17 ProposedApproach.ppt" by Dr. Lin</a:t>
            </a:r>
            <a:endParaRPr lang="zh-TW" altLang="en-US" sz="1050" i="1" dirty="0">
              <a:latin typeface="+mj-lt"/>
            </a:endParaRPr>
          </a:p>
        </p:txBody>
      </p:sp>
    </p:spTree>
    <p:extLst>
      <p:ext uri="{BB962C8B-B14F-4D97-AF65-F5344CB8AC3E}">
        <p14:creationId xmlns:p14="http://schemas.microsoft.com/office/powerpoint/2010/main" val="1094522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algn="r"/>
            <a:r>
              <a:rPr lang="en-US" altLang="zh-TW" smtClean="0"/>
              <a:t>Chao-Chun Liang, May. 12, 2015</a:t>
            </a:r>
            <a:r>
              <a:rPr lang="en-US" smtClean="0"/>
              <a:t> </a:t>
            </a:r>
            <a:endParaRPr lang="en-US" dirty="0"/>
          </a:p>
        </p:txBody>
      </p:sp>
      <p:sp>
        <p:nvSpPr>
          <p:cNvPr id="3" name="投影片編號版面配置區 2"/>
          <p:cNvSpPr>
            <a:spLocks noGrp="1"/>
          </p:cNvSpPr>
          <p:nvPr>
            <p:ph type="sldNum" sz="quarter" idx="12"/>
          </p:nvPr>
        </p:nvSpPr>
        <p:spPr/>
        <p:txBody>
          <a:bodyPr/>
          <a:lstStyle/>
          <a:p>
            <a:fld id="{C61BFBD5-3B1B-4B4E-BADF-E4A178CDE117}" type="slidenum">
              <a:rPr lang="en-US" smtClean="0"/>
              <a:t>42</a:t>
            </a:fld>
            <a:endParaRPr lang="en-US"/>
          </a:p>
        </p:txBody>
      </p:sp>
      <p:sp>
        <p:nvSpPr>
          <p:cNvPr id="4" name="Vertical Text Placeholder 2"/>
          <p:cNvSpPr txBox="1">
            <a:spLocks/>
          </p:cNvSpPr>
          <p:nvPr/>
        </p:nvSpPr>
        <p:spPr>
          <a:xfrm>
            <a:off x="457200" y="1456267"/>
            <a:ext cx="8229600" cy="4525963"/>
          </a:xfrm>
          <a:prstGeom prst="rect">
            <a:avLst/>
          </a:prstGeom>
        </p:spPr>
        <p:txBody>
          <a:bodyPr vert="horz">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sz="2800" i="1" dirty="0">
                <a:solidFill>
                  <a:schemeClr val="bg1">
                    <a:lumMod val="75000"/>
                  </a:schemeClr>
                </a:solidFill>
                <a:latin typeface="Palatino Linotype"/>
                <a:cs typeface="Palatino Linotype"/>
              </a:rPr>
              <a:t>N</a:t>
            </a:r>
            <a:r>
              <a:rPr lang="en-US" altLang="zh-TW" sz="2800" i="1" dirty="0" smtClean="0">
                <a:solidFill>
                  <a:schemeClr val="bg1">
                    <a:lumMod val="75000"/>
                  </a:schemeClr>
                </a:solidFill>
                <a:latin typeface="Palatino Linotype"/>
                <a:cs typeface="Palatino Linotype"/>
              </a:rPr>
              <a:t>ot</a:t>
            </a:r>
            <a:r>
              <a:rPr lang="en-US" altLang="zh-TW" sz="2800" dirty="0" smtClean="0">
                <a:solidFill>
                  <a:schemeClr val="bg1">
                    <a:lumMod val="75000"/>
                  </a:schemeClr>
                </a:solidFill>
                <a:latin typeface="Palatino Linotype"/>
                <a:cs typeface="Palatino Linotype"/>
              </a:rPr>
              <a:t> </a:t>
            </a:r>
            <a:r>
              <a:rPr lang="en-US" altLang="zh-TW" sz="2800" dirty="0">
                <a:solidFill>
                  <a:schemeClr val="bg1">
                    <a:lumMod val="75000"/>
                  </a:schemeClr>
                </a:solidFill>
                <a:latin typeface="Palatino Linotype"/>
                <a:cs typeface="Palatino Linotype"/>
              </a:rPr>
              <a:t>favor any specific kind </a:t>
            </a:r>
            <a:r>
              <a:rPr lang="en-US" altLang="zh-TW" sz="2800" dirty="0" smtClean="0">
                <a:solidFill>
                  <a:schemeClr val="bg1">
                    <a:lumMod val="75000"/>
                  </a:schemeClr>
                </a:solidFill>
                <a:latin typeface="Palatino Linotype"/>
                <a:cs typeface="Palatino Linotype"/>
              </a:rPr>
              <a:t>of problem/question </a:t>
            </a:r>
            <a:endParaRPr lang="en-US" altLang="zh-TW" sz="2400" dirty="0" smtClean="0">
              <a:solidFill>
                <a:schemeClr val="bg1">
                  <a:lumMod val="75000"/>
                </a:schemeClr>
              </a:solidFill>
              <a:latin typeface="Palatino Linotype"/>
              <a:cs typeface="Palatino Linotype"/>
            </a:endParaRPr>
          </a:p>
          <a:p>
            <a:pPr lvl="1"/>
            <a:r>
              <a:rPr lang="en-US" altLang="zh-TW" sz="2400" dirty="0" smtClean="0">
                <a:solidFill>
                  <a:schemeClr val="bg1">
                    <a:lumMod val="75000"/>
                  </a:schemeClr>
                </a:solidFill>
                <a:latin typeface="Palatino Linotype"/>
                <a:cs typeface="Palatino Linotype"/>
              </a:rPr>
              <a:t>Inference </a:t>
            </a:r>
            <a:r>
              <a:rPr lang="en-US" altLang="zh-TW" sz="2400" dirty="0">
                <a:solidFill>
                  <a:schemeClr val="bg1">
                    <a:lumMod val="75000"/>
                  </a:schemeClr>
                </a:solidFill>
                <a:latin typeface="Palatino Linotype"/>
                <a:cs typeface="Palatino Linotype"/>
              </a:rPr>
              <a:t>Engine (IE) should </a:t>
            </a:r>
            <a:r>
              <a:rPr lang="en-US" altLang="zh-TW" sz="2400" dirty="0" smtClean="0">
                <a:solidFill>
                  <a:schemeClr val="bg1">
                    <a:lumMod val="75000"/>
                  </a:schemeClr>
                </a:solidFill>
                <a:latin typeface="Palatino Linotype"/>
                <a:cs typeface="Palatino Linotype"/>
              </a:rPr>
              <a:t>not adopt </a:t>
            </a:r>
            <a:r>
              <a:rPr lang="en-US" altLang="zh-TW" sz="2400" dirty="0">
                <a:solidFill>
                  <a:schemeClr val="bg1">
                    <a:lumMod val="75000"/>
                  </a:schemeClr>
                </a:solidFill>
                <a:latin typeface="Palatino Linotype"/>
                <a:cs typeface="Palatino Linotype"/>
              </a:rPr>
              <a:t>a pre-specified hierarchical structure</a:t>
            </a:r>
          </a:p>
          <a:p>
            <a:pPr lvl="1"/>
            <a:endParaRPr lang="en-US" altLang="zh-TW" sz="800" dirty="0">
              <a:solidFill>
                <a:srgbClr val="444444"/>
              </a:solidFill>
              <a:latin typeface="Palatino Linotype"/>
              <a:cs typeface="Palatino Linotype"/>
            </a:endParaRPr>
          </a:p>
          <a:p>
            <a:r>
              <a:rPr lang="en-US" altLang="zh-TW" sz="2800" dirty="0">
                <a:solidFill>
                  <a:srgbClr val="444444"/>
                </a:solidFill>
                <a:latin typeface="Palatino Linotype"/>
                <a:cs typeface="Palatino Linotype"/>
              </a:rPr>
              <a:t>IE should only deal with </a:t>
            </a:r>
            <a:r>
              <a:rPr lang="en-US" altLang="zh-TW" sz="2800" i="1" dirty="0">
                <a:solidFill>
                  <a:srgbClr val="FF0000"/>
                </a:solidFill>
                <a:latin typeface="Palatino Linotype"/>
                <a:cs typeface="Palatino Linotype"/>
              </a:rPr>
              <a:t>domain dependent generic concepts</a:t>
            </a:r>
            <a:r>
              <a:rPr lang="en-US" altLang="zh-TW" sz="2800" dirty="0">
                <a:solidFill>
                  <a:srgbClr val="444444"/>
                </a:solidFill>
                <a:latin typeface="Palatino Linotype"/>
                <a:cs typeface="Palatino Linotype"/>
              </a:rPr>
              <a:t> (instead of complicated </a:t>
            </a:r>
            <a:r>
              <a:rPr lang="en-US" altLang="zh-TW" sz="2800" i="1" dirty="0">
                <a:solidFill>
                  <a:srgbClr val="C00000"/>
                </a:solidFill>
                <a:latin typeface="Palatino Linotype"/>
                <a:cs typeface="Palatino Linotype"/>
              </a:rPr>
              <a:t>problem dependent </a:t>
            </a:r>
            <a:r>
              <a:rPr lang="en-US" altLang="zh-TW" sz="2800" i="1" dirty="0" smtClean="0">
                <a:solidFill>
                  <a:srgbClr val="C00000"/>
                </a:solidFill>
                <a:latin typeface="Palatino Linotype"/>
                <a:cs typeface="Palatino Linotype"/>
              </a:rPr>
              <a:t>concepts</a:t>
            </a:r>
            <a:r>
              <a:rPr lang="en-US" altLang="zh-TW" sz="2800" dirty="0" smtClean="0">
                <a:solidFill>
                  <a:srgbClr val="444444"/>
                </a:solidFill>
                <a:latin typeface="Palatino Linotype"/>
                <a:cs typeface="Palatino Linotype"/>
              </a:rPr>
              <a:t>)</a:t>
            </a:r>
          </a:p>
          <a:p>
            <a:pPr lvl="1"/>
            <a:r>
              <a:rPr lang="en-US" altLang="zh-TW" sz="2400" dirty="0" smtClean="0">
                <a:solidFill>
                  <a:srgbClr val="444444"/>
                </a:solidFill>
                <a:latin typeface="Palatino Linotype"/>
                <a:cs typeface="Palatino Linotype"/>
              </a:rPr>
              <a:t>Example</a:t>
            </a:r>
            <a:r>
              <a:rPr lang="en-US" altLang="zh-TW" sz="2400" dirty="0">
                <a:solidFill>
                  <a:srgbClr val="444444"/>
                </a:solidFill>
                <a:latin typeface="Palatino Linotype"/>
                <a:cs typeface="Palatino Linotype"/>
              </a:rPr>
              <a:t>: </a:t>
            </a:r>
            <a:r>
              <a:rPr lang="en-US" altLang="zh-TW" sz="2400" i="1" dirty="0">
                <a:solidFill>
                  <a:srgbClr val="444444"/>
                </a:solidFill>
                <a:latin typeface="Palatino Linotype"/>
                <a:cs typeface="Palatino Linotype"/>
              </a:rPr>
              <a:t>“</a:t>
            </a:r>
            <a:r>
              <a:rPr lang="en-US" altLang="zh-TW" sz="2400" i="1" dirty="0">
                <a:solidFill>
                  <a:srgbClr val="0070C0"/>
                </a:solidFill>
                <a:latin typeface="Palatino Linotype"/>
                <a:cs typeface="Palatino Linotype"/>
              </a:rPr>
              <a:t>100</a:t>
            </a:r>
            <a:r>
              <a:rPr lang="zh-TW" altLang="zh-TW" sz="2400" i="1" dirty="0">
                <a:solidFill>
                  <a:srgbClr val="0070C0"/>
                </a:solidFill>
                <a:latin typeface="Palatino Linotype"/>
                <a:cs typeface="Palatino Linotype"/>
              </a:rPr>
              <a:t>顆糖裝成</a:t>
            </a:r>
            <a:r>
              <a:rPr lang="en-US" altLang="zh-TW" sz="2400" i="1" dirty="0">
                <a:solidFill>
                  <a:srgbClr val="0070C0"/>
                </a:solidFill>
                <a:latin typeface="Palatino Linotype"/>
                <a:cs typeface="Palatino Linotype"/>
              </a:rPr>
              <a:t>5</a:t>
            </a:r>
            <a:r>
              <a:rPr lang="zh-TW" altLang="zh-TW" sz="2400" i="1" dirty="0">
                <a:solidFill>
                  <a:srgbClr val="0070C0"/>
                </a:solidFill>
                <a:latin typeface="Palatino Linotype"/>
                <a:cs typeface="Palatino Linotype"/>
              </a:rPr>
              <a:t>盒糖</a:t>
            </a:r>
            <a:r>
              <a:rPr lang="en-US" altLang="zh-TW" sz="2400" i="1" dirty="0">
                <a:solidFill>
                  <a:srgbClr val="0070C0"/>
                </a:solidFill>
                <a:latin typeface="Palatino Linotype"/>
                <a:cs typeface="Palatino Linotype"/>
              </a:rPr>
              <a:t>, 1</a:t>
            </a:r>
            <a:r>
              <a:rPr lang="zh-TW" altLang="zh-TW" sz="2400" i="1" dirty="0">
                <a:solidFill>
                  <a:srgbClr val="0070C0"/>
                </a:solidFill>
                <a:latin typeface="Palatino Linotype"/>
                <a:cs typeface="Palatino Linotype"/>
              </a:rPr>
              <a:t>盒糖裝幾顆糖</a:t>
            </a:r>
            <a:r>
              <a:rPr lang="en-US" altLang="zh-TW" sz="2400" i="1" dirty="0">
                <a:solidFill>
                  <a:srgbClr val="0070C0"/>
                </a:solidFill>
                <a:latin typeface="Palatino Linotype"/>
                <a:cs typeface="Palatino Linotype"/>
              </a:rPr>
              <a:t>?”</a:t>
            </a:r>
          </a:p>
          <a:p>
            <a:pPr lvl="1"/>
            <a:r>
              <a:rPr lang="en-US" altLang="zh-TW" sz="2400" dirty="0">
                <a:solidFill>
                  <a:srgbClr val="444444"/>
                </a:solidFill>
                <a:latin typeface="Palatino Linotype"/>
                <a:cs typeface="Palatino Linotype"/>
              </a:rPr>
              <a:t>Not </a:t>
            </a:r>
            <a:r>
              <a:rPr lang="en-US" altLang="zh-TW" sz="2400" i="1" dirty="0">
                <a:solidFill>
                  <a:srgbClr val="444444"/>
                </a:solidFill>
                <a:latin typeface="Palatino Linotype"/>
                <a:cs typeface="Palatino Linotype"/>
              </a:rPr>
              <a:t>“</a:t>
            </a:r>
            <a:r>
              <a:rPr lang="zh-TW" altLang="zh-TW" sz="2400" i="1" dirty="0">
                <a:solidFill>
                  <a:srgbClr val="00B050"/>
                </a:solidFill>
                <a:latin typeface="Palatino Linotype"/>
                <a:cs typeface="Palatino Linotype"/>
              </a:rPr>
              <a:t>裝成</a:t>
            </a:r>
            <a:r>
              <a:rPr lang="en-US" altLang="zh-TW" sz="2400" i="1" dirty="0">
                <a:solidFill>
                  <a:srgbClr val="00B050"/>
                </a:solidFill>
                <a:latin typeface="Palatino Linotype"/>
                <a:cs typeface="Palatino Linotype"/>
              </a:rPr>
              <a:t>(100,</a:t>
            </a:r>
            <a:r>
              <a:rPr lang="zh-TW" altLang="zh-TW" sz="2400" i="1" dirty="0">
                <a:solidFill>
                  <a:srgbClr val="00B050"/>
                </a:solidFill>
                <a:latin typeface="Palatino Linotype"/>
                <a:cs typeface="Palatino Linotype"/>
              </a:rPr>
              <a:t>顆</a:t>
            </a:r>
            <a:r>
              <a:rPr lang="en-US" altLang="zh-TW" sz="2400" i="1" dirty="0">
                <a:solidFill>
                  <a:srgbClr val="00B050"/>
                </a:solidFill>
                <a:latin typeface="Palatino Linotype"/>
                <a:cs typeface="Palatino Linotype"/>
              </a:rPr>
              <a:t>,</a:t>
            </a:r>
            <a:r>
              <a:rPr lang="zh-TW" altLang="zh-TW" sz="2400" i="1" dirty="0">
                <a:solidFill>
                  <a:srgbClr val="00B050"/>
                </a:solidFill>
                <a:latin typeface="Palatino Linotype"/>
                <a:cs typeface="Palatino Linotype"/>
              </a:rPr>
              <a:t>糖</a:t>
            </a:r>
            <a:r>
              <a:rPr lang="en-US" altLang="zh-TW" sz="2400" i="1" dirty="0">
                <a:solidFill>
                  <a:srgbClr val="00B050"/>
                </a:solidFill>
                <a:latin typeface="Palatino Linotype"/>
                <a:cs typeface="Palatino Linotype"/>
              </a:rPr>
              <a:t>,5,</a:t>
            </a:r>
            <a:r>
              <a:rPr lang="zh-TW" altLang="zh-TW" sz="2400" i="1" dirty="0" smtClean="0">
                <a:solidFill>
                  <a:srgbClr val="00B050"/>
                </a:solidFill>
                <a:latin typeface="Palatino Linotype"/>
                <a:cs typeface="Palatino Linotype"/>
              </a:rPr>
              <a:t>盒</a:t>
            </a:r>
            <a:r>
              <a:rPr lang="en-US" altLang="zh-TW" sz="2400" i="1" dirty="0" smtClean="0">
                <a:solidFill>
                  <a:srgbClr val="00B050"/>
                </a:solidFill>
                <a:latin typeface="Palatino Linotype"/>
                <a:cs typeface="Palatino Linotype"/>
              </a:rPr>
              <a:t>)</a:t>
            </a:r>
            <a:r>
              <a:rPr lang="en-US" altLang="zh-TW" sz="2400" i="1" dirty="0" smtClean="0">
                <a:solidFill>
                  <a:srgbClr val="444444"/>
                </a:solidFill>
                <a:latin typeface="Palatino Linotype"/>
                <a:cs typeface="Palatino Linotype"/>
              </a:rPr>
              <a:t>”</a:t>
            </a:r>
          </a:p>
          <a:p>
            <a:pPr lvl="1"/>
            <a:r>
              <a:rPr lang="en-US" altLang="zh-TW" sz="2400" dirty="0" smtClean="0">
                <a:solidFill>
                  <a:srgbClr val="444444"/>
                </a:solidFill>
                <a:latin typeface="Palatino Linotype"/>
                <a:cs typeface="Palatino Linotype"/>
              </a:rPr>
              <a:t>Prefer </a:t>
            </a:r>
            <a:r>
              <a:rPr lang="en-US" altLang="zh-TW" sz="2400" i="1" dirty="0">
                <a:solidFill>
                  <a:srgbClr val="FF0000"/>
                </a:solidFill>
                <a:latin typeface="Palatino Linotype"/>
                <a:cs typeface="Palatino Linotype"/>
              </a:rPr>
              <a:t>“</a:t>
            </a:r>
            <a:r>
              <a:rPr lang="en-US" altLang="zh-TW" sz="2400" i="1" dirty="0" err="1">
                <a:solidFill>
                  <a:srgbClr val="FF0000"/>
                </a:solidFill>
                <a:latin typeface="Palatino Linotype"/>
                <a:cs typeface="Palatino Linotype"/>
              </a:rPr>
              <a:t>quan</a:t>
            </a:r>
            <a:r>
              <a:rPr lang="en-US" altLang="zh-TW" sz="2400" i="1" dirty="0">
                <a:solidFill>
                  <a:srgbClr val="FF0000"/>
                </a:solidFill>
                <a:latin typeface="Palatino Linotype"/>
                <a:cs typeface="Palatino Linotype"/>
              </a:rPr>
              <a:t>(q1,</a:t>
            </a:r>
            <a:r>
              <a:rPr lang="zh-TW" altLang="zh-TW" sz="2400" i="1" dirty="0">
                <a:solidFill>
                  <a:srgbClr val="FF0000"/>
                </a:solidFill>
                <a:latin typeface="Palatino Linotype"/>
                <a:cs typeface="Palatino Linotype"/>
              </a:rPr>
              <a:t>顆</a:t>
            </a:r>
            <a:r>
              <a:rPr lang="en-US" altLang="zh-TW" sz="2400" i="1" dirty="0">
                <a:solidFill>
                  <a:srgbClr val="FF0000"/>
                </a:solidFill>
                <a:latin typeface="Palatino Linotype"/>
                <a:cs typeface="Palatino Linotype"/>
              </a:rPr>
              <a:t>,</a:t>
            </a:r>
            <a:r>
              <a:rPr lang="zh-TW" altLang="zh-TW" sz="2400" i="1" dirty="0">
                <a:solidFill>
                  <a:srgbClr val="FF0000"/>
                </a:solidFill>
                <a:latin typeface="Palatino Linotype"/>
                <a:cs typeface="Palatino Linotype"/>
              </a:rPr>
              <a:t>糖</a:t>
            </a:r>
            <a:r>
              <a:rPr lang="en-US" altLang="zh-TW" sz="2400" i="1" dirty="0">
                <a:solidFill>
                  <a:srgbClr val="FF0000"/>
                </a:solidFill>
                <a:latin typeface="Palatino Linotype"/>
                <a:cs typeface="Palatino Linotype"/>
              </a:rPr>
              <a:t>) = 100</a:t>
            </a:r>
            <a:r>
              <a:rPr lang="en-US" altLang="zh-TW" sz="2400" i="1" dirty="0" smtClean="0">
                <a:solidFill>
                  <a:srgbClr val="FF0000"/>
                </a:solidFill>
                <a:latin typeface="Palatino Linotype"/>
                <a:cs typeface="Palatino Linotype"/>
              </a:rPr>
              <a:t>” AND “</a:t>
            </a:r>
            <a:r>
              <a:rPr lang="en-US" altLang="zh-TW" sz="2400" i="1" dirty="0" err="1" smtClean="0">
                <a:solidFill>
                  <a:srgbClr val="FF0000"/>
                </a:solidFill>
                <a:latin typeface="Palatino Linotype"/>
                <a:cs typeface="Palatino Linotype"/>
              </a:rPr>
              <a:t>quan</a:t>
            </a:r>
            <a:r>
              <a:rPr lang="en-US" altLang="zh-TW" sz="2400" i="1" dirty="0" smtClean="0">
                <a:solidFill>
                  <a:srgbClr val="FF0000"/>
                </a:solidFill>
                <a:latin typeface="Palatino Linotype"/>
                <a:cs typeface="Palatino Linotype"/>
              </a:rPr>
              <a:t>(q2</a:t>
            </a:r>
            <a:r>
              <a:rPr lang="en-US" altLang="zh-TW" sz="2400" i="1" dirty="0">
                <a:solidFill>
                  <a:srgbClr val="FF0000"/>
                </a:solidFill>
                <a:latin typeface="Palatino Linotype"/>
                <a:cs typeface="Palatino Linotype"/>
              </a:rPr>
              <a:t>,</a:t>
            </a:r>
            <a:r>
              <a:rPr lang="zh-TW" altLang="zh-TW" sz="2400" i="1" dirty="0">
                <a:solidFill>
                  <a:srgbClr val="FF0000"/>
                </a:solidFill>
                <a:latin typeface="Palatino Linotype"/>
                <a:cs typeface="Palatino Linotype"/>
              </a:rPr>
              <a:t>盒</a:t>
            </a:r>
            <a:r>
              <a:rPr lang="en-US" altLang="zh-TW" sz="2400" i="1" dirty="0">
                <a:solidFill>
                  <a:srgbClr val="FF0000"/>
                </a:solidFill>
                <a:latin typeface="Palatino Linotype"/>
                <a:cs typeface="Palatino Linotype"/>
              </a:rPr>
              <a:t>,</a:t>
            </a:r>
            <a:r>
              <a:rPr lang="zh-TW" altLang="zh-TW" sz="2400" i="1" dirty="0">
                <a:solidFill>
                  <a:srgbClr val="FF0000"/>
                </a:solidFill>
                <a:latin typeface="Palatino Linotype"/>
                <a:cs typeface="Palatino Linotype"/>
              </a:rPr>
              <a:t>糖</a:t>
            </a:r>
            <a:r>
              <a:rPr lang="en-US" altLang="zh-TW" sz="2400" i="1" dirty="0">
                <a:solidFill>
                  <a:srgbClr val="FF0000"/>
                </a:solidFill>
                <a:latin typeface="Palatino Linotype"/>
                <a:cs typeface="Palatino Linotype"/>
              </a:rPr>
              <a:t>) = 5</a:t>
            </a:r>
            <a:r>
              <a:rPr lang="en-US" altLang="zh-TW" sz="2400" i="1" dirty="0" smtClean="0">
                <a:solidFill>
                  <a:srgbClr val="FF0000"/>
                </a:solidFill>
                <a:latin typeface="Palatino Linotype"/>
                <a:cs typeface="Palatino Linotype"/>
              </a:rPr>
              <a:t>” AND “</a:t>
            </a:r>
            <a:r>
              <a:rPr lang="en-US" altLang="zh-TW" sz="2400" i="1" dirty="0" err="1" smtClean="0">
                <a:solidFill>
                  <a:srgbClr val="FF0000"/>
                </a:solidFill>
                <a:latin typeface="Palatino Linotype"/>
                <a:cs typeface="Palatino Linotype"/>
              </a:rPr>
              <a:t>qmap</a:t>
            </a:r>
            <a:r>
              <a:rPr lang="en-US" altLang="zh-TW" sz="2400" i="1" dirty="0" smtClean="0">
                <a:solidFill>
                  <a:srgbClr val="FF0000"/>
                </a:solidFill>
                <a:latin typeface="Palatino Linotype"/>
                <a:cs typeface="Palatino Linotype"/>
              </a:rPr>
              <a:t>(m1,q1,q2)” AND “verb(m1</a:t>
            </a:r>
            <a:r>
              <a:rPr lang="en-US" altLang="zh-TW" sz="2400" i="1" dirty="0">
                <a:solidFill>
                  <a:srgbClr val="FF0000"/>
                </a:solidFill>
                <a:latin typeface="Palatino Linotype"/>
                <a:cs typeface="Palatino Linotype"/>
              </a:rPr>
              <a:t>,</a:t>
            </a:r>
            <a:r>
              <a:rPr lang="zh-TW" altLang="zh-TW" sz="2400" i="1" dirty="0">
                <a:solidFill>
                  <a:srgbClr val="FF0000"/>
                </a:solidFill>
                <a:latin typeface="Palatino Linotype"/>
                <a:cs typeface="Palatino Linotype"/>
              </a:rPr>
              <a:t>裝成</a:t>
            </a:r>
            <a:r>
              <a:rPr lang="en-US" altLang="zh-TW" sz="2400" i="1" dirty="0">
                <a:solidFill>
                  <a:srgbClr val="FF0000"/>
                </a:solidFill>
                <a:latin typeface="Palatino Linotype"/>
                <a:cs typeface="Palatino Linotype"/>
              </a:rPr>
              <a:t>)”</a:t>
            </a:r>
          </a:p>
          <a:p>
            <a:pPr lvl="1"/>
            <a:endParaRPr lang="en-US" sz="1000" dirty="0" smtClean="0">
              <a:solidFill>
                <a:srgbClr val="444444"/>
              </a:solidFill>
              <a:latin typeface="Palatino Linotype"/>
              <a:cs typeface="Palatino Linotype"/>
            </a:endParaRPr>
          </a:p>
          <a:p>
            <a:pPr marL="457200" lvl="1" indent="0">
              <a:buFont typeface="Courier New" pitchFamily="49" charset="0"/>
              <a:buNone/>
            </a:pPr>
            <a:endParaRPr lang="en-US" sz="1000" dirty="0" smtClean="0">
              <a:solidFill>
                <a:srgbClr val="444444"/>
              </a:solidFill>
              <a:latin typeface="Palatino Linotype"/>
              <a:cs typeface="Palatino Linotype"/>
            </a:endParaRPr>
          </a:p>
          <a:p>
            <a:endParaRPr lang="en-US" sz="2800" dirty="0" smtClean="0">
              <a:solidFill>
                <a:srgbClr val="444444"/>
              </a:solidFill>
              <a:latin typeface="Palatino Linotype"/>
              <a:cs typeface="Palatino Linotype"/>
            </a:endParaRPr>
          </a:p>
        </p:txBody>
      </p:sp>
      <p:sp>
        <p:nvSpPr>
          <p:cNvPr id="5" name="Title 1"/>
          <p:cNvSpPr txBox="1">
            <a:spLocks/>
          </p:cNvSpPr>
          <p:nvPr/>
        </p:nvSpPr>
        <p:spPr>
          <a:xfrm>
            <a:off x="276185" y="127000"/>
            <a:ext cx="8686800" cy="931334"/>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Design </a:t>
            </a:r>
            <a:r>
              <a:rPr lang="en-US" altLang="zh-TW" sz="3600" b="1" dirty="0">
                <a:latin typeface="Arial Unicode MS" panose="020B0604020202020204" pitchFamily="34" charset="-120"/>
                <a:ea typeface="Arial Unicode MS" panose="020B0604020202020204" pitchFamily="34" charset="-120"/>
                <a:cs typeface="Arial Unicode MS" panose="020B0604020202020204" pitchFamily="34" charset="-120"/>
              </a:rPr>
              <a:t>Principles </a:t>
            </a:r>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(2/2)</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 name="矩形 7"/>
          <p:cNvSpPr/>
          <p:nvPr/>
        </p:nvSpPr>
        <p:spPr>
          <a:xfrm>
            <a:off x="4460163" y="6401584"/>
            <a:ext cx="4037623" cy="253916"/>
          </a:xfrm>
          <a:prstGeom prst="rect">
            <a:avLst/>
          </a:prstGeom>
        </p:spPr>
        <p:txBody>
          <a:bodyPr wrap="square">
            <a:spAutoFit/>
          </a:bodyPr>
          <a:lstStyle/>
          <a:p>
            <a:r>
              <a:rPr lang="en-US" altLang="zh-TW" sz="1050" i="1" dirty="0">
                <a:latin typeface="+mj-lt"/>
              </a:rPr>
              <a:t>Ref: "Seminar 2015-03-17 ProposedApproach.ppt" by Dr. Lin</a:t>
            </a:r>
            <a:endParaRPr lang="zh-TW" altLang="en-US" sz="1050" i="1" dirty="0">
              <a:latin typeface="+mj-lt"/>
            </a:endParaRPr>
          </a:p>
        </p:txBody>
      </p:sp>
    </p:spTree>
    <p:extLst>
      <p:ext uri="{BB962C8B-B14F-4D97-AF65-F5344CB8AC3E}">
        <p14:creationId xmlns:p14="http://schemas.microsoft.com/office/powerpoint/2010/main" val="1326651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r>
              <a:rPr lang="en-US" altLang="zh-TW" dirty="0" smtClean="0"/>
              <a:t>How Human Solve a MWP ?</a:t>
            </a:r>
            <a:endParaRPr lang="en-US" altLang="zh-TW" sz="2400" dirty="0" smtClean="0">
              <a:latin typeface="Arial Narrow" panose="020B0606020202030204" pitchFamily="34" charset="0"/>
            </a:endParaRPr>
          </a:p>
        </p:txBody>
      </p:sp>
      <p:sp>
        <p:nvSpPr>
          <p:cNvPr id="6149" name="Text Box 8"/>
          <p:cNvSpPr txBox="1">
            <a:spLocks noChangeArrowheads="1"/>
          </p:cNvSpPr>
          <p:nvPr/>
        </p:nvSpPr>
        <p:spPr bwMode="auto">
          <a:xfrm>
            <a:off x="1796825" y="1678306"/>
            <a:ext cx="2164567" cy="400110"/>
          </a:xfrm>
          <a:prstGeom prst="rect">
            <a:avLst/>
          </a:prstGeom>
          <a:ln/>
        </p:spPr>
        <p:style>
          <a:lnRef idx="2">
            <a:schemeClr val="accent4"/>
          </a:lnRef>
          <a:fillRef idx="1">
            <a:schemeClr val="lt1"/>
          </a:fillRef>
          <a:effectRef idx="0">
            <a:schemeClr val="accent4"/>
          </a:effectRef>
          <a:fontRef idx="minor">
            <a:schemeClr val="dk1"/>
          </a:fontRef>
        </p:style>
        <p:txBody>
          <a:bodyPr wrap="none" anchor="ctr">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000" dirty="0">
                <a:latin typeface="Arial Narrow" panose="020B0606020202030204" pitchFamily="34" charset="0"/>
              </a:rPr>
              <a:t>Math Word </a:t>
            </a:r>
            <a:r>
              <a:rPr lang="en-US" altLang="zh-TW" sz="2000" dirty="0" smtClean="0">
                <a:latin typeface="Arial Narrow" panose="020B0606020202030204" pitchFamily="34" charset="0"/>
              </a:rPr>
              <a:t>Problem</a:t>
            </a:r>
            <a:endParaRPr lang="en-US" altLang="zh-TW" sz="2000" dirty="0">
              <a:latin typeface="Arial Narrow" panose="020B0606020202030204" pitchFamily="34" charset="0"/>
            </a:endParaRPr>
          </a:p>
        </p:txBody>
      </p:sp>
      <p:sp>
        <p:nvSpPr>
          <p:cNvPr id="6150" name="Text Box 9"/>
          <p:cNvSpPr txBox="1">
            <a:spLocks noChangeArrowheads="1"/>
          </p:cNvSpPr>
          <p:nvPr/>
        </p:nvSpPr>
        <p:spPr bwMode="auto">
          <a:xfrm>
            <a:off x="4826027" y="1647533"/>
            <a:ext cx="3635929"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nchor="ctr">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i="0" dirty="0" smtClean="0"/>
              <a:t>Understand Meaning</a:t>
            </a:r>
            <a:endParaRPr lang="en-US" altLang="zh-TW" sz="2400" i="0" dirty="0"/>
          </a:p>
        </p:txBody>
      </p:sp>
      <p:cxnSp>
        <p:nvCxnSpPr>
          <p:cNvPr id="6154" name="AutoShape 14"/>
          <p:cNvCxnSpPr>
            <a:cxnSpLocks noChangeShapeType="1"/>
          </p:cNvCxnSpPr>
          <p:nvPr/>
        </p:nvCxnSpPr>
        <p:spPr bwMode="auto">
          <a:xfrm>
            <a:off x="3961393" y="1886753"/>
            <a:ext cx="866213" cy="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6155" name="AutoShape 15"/>
          <p:cNvCxnSpPr>
            <a:cxnSpLocks noChangeShapeType="1"/>
            <a:stCxn id="6150" idx="2"/>
            <a:endCxn id="61" idx="0"/>
          </p:cNvCxnSpPr>
          <p:nvPr/>
        </p:nvCxnSpPr>
        <p:spPr bwMode="auto">
          <a:xfrm flipH="1">
            <a:off x="6631374" y="2109198"/>
            <a:ext cx="12616" cy="647901"/>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61" name="Text Box 4"/>
          <p:cNvSpPr txBox="1">
            <a:spLocks noChangeArrowheads="1"/>
          </p:cNvSpPr>
          <p:nvPr/>
        </p:nvSpPr>
        <p:spPr bwMode="auto">
          <a:xfrm>
            <a:off x="4644291" y="2757099"/>
            <a:ext cx="3974166"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i="0" dirty="0" smtClean="0"/>
              <a:t>Figure out How to Solve It</a:t>
            </a:r>
            <a:endParaRPr lang="en-US" altLang="zh-TW" sz="2400" i="0" dirty="0"/>
          </a:p>
        </p:txBody>
      </p:sp>
      <p:sp>
        <p:nvSpPr>
          <p:cNvPr id="63" name="Text Box 5"/>
          <p:cNvSpPr txBox="1">
            <a:spLocks noChangeArrowheads="1"/>
          </p:cNvSpPr>
          <p:nvPr/>
        </p:nvSpPr>
        <p:spPr bwMode="auto">
          <a:xfrm>
            <a:off x="4728852" y="4013064"/>
            <a:ext cx="3805051"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i="0" dirty="0" smtClean="0"/>
              <a:t>Elaborate Detailed Steps</a:t>
            </a:r>
            <a:endParaRPr lang="en-US" altLang="zh-TW" sz="2400" i="0" dirty="0"/>
          </a:p>
        </p:txBody>
      </p:sp>
      <p:sp>
        <p:nvSpPr>
          <p:cNvPr id="64" name="Text Box 7"/>
          <p:cNvSpPr txBox="1">
            <a:spLocks noChangeArrowheads="1"/>
          </p:cNvSpPr>
          <p:nvPr/>
        </p:nvSpPr>
        <p:spPr bwMode="auto">
          <a:xfrm>
            <a:off x="4813413" y="5208290"/>
            <a:ext cx="3635929"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i="0" dirty="0" smtClean="0"/>
              <a:t>Calculation</a:t>
            </a:r>
            <a:endParaRPr lang="en-US" altLang="zh-TW" sz="2400" i="0" dirty="0"/>
          </a:p>
        </p:txBody>
      </p:sp>
      <p:cxnSp>
        <p:nvCxnSpPr>
          <p:cNvPr id="65" name="AutoShape 9"/>
          <p:cNvCxnSpPr>
            <a:cxnSpLocks noChangeShapeType="1"/>
            <a:stCxn id="61" idx="2"/>
            <a:endCxn id="63" idx="0"/>
          </p:cNvCxnSpPr>
          <p:nvPr/>
        </p:nvCxnSpPr>
        <p:spPr bwMode="auto">
          <a:xfrm flipH="1">
            <a:off x="6631370" y="3218760"/>
            <a:ext cx="4" cy="79430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66" name="AutoShape 10"/>
          <p:cNvCxnSpPr>
            <a:cxnSpLocks noChangeShapeType="1"/>
            <a:stCxn id="63" idx="2"/>
            <a:endCxn id="64" idx="0"/>
          </p:cNvCxnSpPr>
          <p:nvPr/>
        </p:nvCxnSpPr>
        <p:spPr bwMode="auto">
          <a:xfrm>
            <a:off x="6631370" y="4474729"/>
            <a:ext cx="0" cy="733565"/>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10" name="雲朵形圖說文字 9"/>
          <p:cNvSpPr/>
          <p:nvPr/>
        </p:nvSpPr>
        <p:spPr>
          <a:xfrm rot="10800000">
            <a:off x="1944770" y="3233524"/>
            <a:ext cx="3816094" cy="77954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2593970" y="3323377"/>
            <a:ext cx="2987040" cy="646331"/>
          </a:xfrm>
          <a:prstGeom prst="rect">
            <a:avLst/>
          </a:prstGeom>
          <a:noFill/>
        </p:spPr>
        <p:txBody>
          <a:bodyPr wrap="square" rtlCol="0">
            <a:spAutoFit/>
          </a:bodyPr>
          <a:lstStyle/>
          <a:p>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Math lesson learnt  from a math class</a:t>
            </a:r>
            <a:endPar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9" name="雲朵形圖說文字 28"/>
          <p:cNvSpPr/>
          <p:nvPr/>
        </p:nvSpPr>
        <p:spPr>
          <a:xfrm rot="10800000">
            <a:off x="1944772" y="4510774"/>
            <a:ext cx="3816902" cy="69751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2786213" y="4561965"/>
            <a:ext cx="2794805" cy="646331"/>
          </a:xfrm>
          <a:prstGeom prst="rect">
            <a:avLst/>
          </a:prstGeom>
          <a:noFill/>
        </p:spPr>
        <p:txBody>
          <a:bodyPr wrap="square" rtlCol="0">
            <a:spAutoFit/>
          </a:bodyPr>
          <a:lstStyle/>
          <a:p>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Turning  MWP into math equations</a:t>
            </a:r>
            <a:endPar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1" name="雲朵形圖說文字 30"/>
          <p:cNvSpPr/>
          <p:nvPr/>
        </p:nvSpPr>
        <p:spPr>
          <a:xfrm rot="10800000">
            <a:off x="2077726" y="5745452"/>
            <a:ext cx="3816094" cy="77954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文字方塊 31"/>
          <p:cNvSpPr txBox="1"/>
          <p:nvPr/>
        </p:nvSpPr>
        <p:spPr>
          <a:xfrm>
            <a:off x="2952003" y="5946747"/>
            <a:ext cx="2586447" cy="369332"/>
          </a:xfrm>
          <a:prstGeom prst="rect">
            <a:avLst/>
          </a:prstGeom>
          <a:noFill/>
        </p:spPr>
        <p:txBody>
          <a:bodyPr wrap="square" rtlCol="0">
            <a:spAutoFit/>
          </a:bodyPr>
          <a:lstStyle/>
          <a:p>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Solving the equation</a:t>
            </a:r>
            <a:endPar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投影片編號版面配置區 13"/>
          <p:cNvSpPr>
            <a:spLocks noGrp="1"/>
          </p:cNvSpPr>
          <p:nvPr>
            <p:ph type="sldNum" sz="quarter" idx="12"/>
          </p:nvPr>
        </p:nvSpPr>
        <p:spPr/>
        <p:txBody>
          <a:bodyPr/>
          <a:lstStyle/>
          <a:p>
            <a:fld id="{C61BFBD5-3B1B-4B4E-BADF-E4A178CDE117}" type="slidenum">
              <a:rPr lang="en-US" smtClean="0"/>
              <a:pPr/>
              <a:t>43</a:t>
            </a:fld>
            <a:endParaRPr lang="en-US"/>
          </a:p>
        </p:txBody>
      </p:sp>
    </p:spTree>
    <p:extLst>
      <p:ext uri="{BB962C8B-B14F-4D97-AF65-F5344CB8AC3E}">
        <p14:creationId xmlns:p14="http://schemas.microsoft.com/office/powerpoint/2010/main" val="133008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9" grpId="0" animBg="1"/>
      <p:bldP spid="30" grpId="0"/>
      <p:bldP spid="31" grpId="0" animBg="1"/>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r>
              <a:rPr lang="en-US" altLang="zh-TW" dirty="0" smtClean="0"/>
              <a:t>Framework</a:t>
            </a:r>
            <a:endParaRPr lang="en-US" altLang="zh-TW" sz="2400" dirty="0" smtClean="0">
              <a:latin typeface="Arial Narrow" panose="020B0606020202030204" pitchFamily="34" charset="0"/>
            </a:endParaRPr>
          </a:p>
        </p:txBody>
      </p:sp>
      <p:sp>
        <p:nvSpPr>
          <p:cNvPr id="6149" name="Text Box 8"/>
          <p:cNvSpPr txBox="1">
            <a:spLocks noChangeArrowheads="1"/>
          </p:cNvSpPr>
          <p:nvPr/>
        </p:nvSpPr>
        <p:spPr bwMode="auto">
          <a:xfrm>
            <a:off x="697188" y="1524418"/>
            <a:ext cx="3262624" cy="707886"/>
          </a:xfrm>
          <a:prstGeom prst="rect">
            <a:avLst/>
          </a:prstGeom>
          <a:ln/>
        </p:spPr>
        <p:style>
          <a:lnRef idx="2">
            <a:schemeClr val="accent4"/>
          </a:lnRef>
          <a:fillRef idx="1">
            <a:schemeClr val="lt1"/>
          </a:fillRef>
          <a:effectRef idx="0">
            <a:schemeClr val="accent4"/>
          </a:effectRef>
          <a:fontRef idx="minor">
            <a:schemeClr val="dk1"/>
          </a:fontRef>
        </p:style>
        <p:txBody>
          <a:bodyPr wrap="none" anchor="ctr">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000" dirty="0">
                <a:latin typeface="Arial Narrow" panose="020B0606020202030204" pitchFamily="34" charset="0"/>
              </a:rPr>
              <a:t>Math Word Problem Paragraph</a:t>
            </a:r>
          </a:p>
          <a:p>
            <a:pPr algn="ctr" eaLnBrk="1" hangingPunct="1"/>
            <a:r>
              <a:rPr lang="en-US" altLang="zh-TW" sz="2000" dirty="0">
                <a:latin typeface="Arial Narrow" panose="020B0606020202030204" pitchFamily="34" charset="0"/>
              </a:rPr>
              <a:t>(body text and questions)</a:t>
            </a:r>
          </a:p>
        </p:txBody>
      </p:sp>
      <p:sp>
        <p:nvSpPr>
          <p:cNvPr id="6150" name="Text Box 9"/>
          <p:cNvSpPr txBox="1">
            <a:spLocks noChangeArrowheads="1"/>
          </p:cNvSpPr>
          <p:nvPr/>
        </p:nvSpPr>
        <p:spPr bwMode="auto">
          <a:xfrm>
            <a:off x="4826027" y="1647533"/>
            <a:ext cx="3635929" cy="46166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i="0" dirty="0"/>
              <a:t>Language Analysis</a:t>
            </a:r>
          </a:p>
        </p:txBody>
      </p:sp>
      <p:sp>
        <p:nvSpPr>
          <p:cNvPr id="6152" name="Text Box 12"/>
          <p:cNvSpPr txBox="1">
            <a:spLocks noChangeArrowheads="1"/>
          </p:cNvSpPr>
          <p:nvPr/>
        </p:nvSpPr>
        <p:spPr bwMode="auto">
          <a:xfrm>
            <a:off x="1712725" y="5132539"/>
            <a:ext cx="1964192" cy="400110"/>
          </a:xfrm>
          <a:prstGeom prst="rect">
            <a:avLst/>
          </a:prstGeom>
          <a:ln/>
        </p:spPr>
        <p:style>
          <a:lnRef idx="2">
            <a:schemeClr val="accent4"/>
          </a:lnRef>
          <a:fillRef idx="1">
            <a:schemeClr val="lt1"/>
          </a:fillRef>
          <a:effectRef idx="0">
            <a:schemeClr val="accent4"/>
          </a:effectRef>
          <a:fontRef idx="minor">
            <a:schemeClr val="dk1"/>
          </a:fontRef>
        </p:style>
        <p:txBody>
          <a:bodyPr wrap="none" anchor="ctr">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000" dirty="0" smtClean="0">
                <a:latin typeface="Arial Narrow" panose="020B0606020202030204" pitchFamily="34" charset="0"/>
              </a:rPr>
              <a:t>Explanation Texts</a:t>
            </a:r>
            <a:endParaRPr lang="en-US" altLang="zh-TW" sz="2000" dirty="0">
              <a:latin typeface="Arial Narrow" panose="020B0606020202030204" pitchFamily="34" charset="0"/>
            </a:endParaRPr>
          </a:p>
        </p:txBody>
      </p:sp>
      <p:sp>
        <p:nvSpPr>
          <p:cNvPr id="6153" name="Text Box 13"/>
          <p:cNvSpPr txBox="1">
            <a:spLocks noChangeArrowheads="1"/>
          </p:cNvSpPr>
          <p:nvPr/>
        </p:nvSpPr>
        <p:spPr bwMode="auto">
          <a:xfrm>
            <a:off x="4826026" y="5082871"/>
            <a:ext cx="3635931" cy="46166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i="0" dirty="0" smtClean="0"/>
              <a:t>Explanation </a:t>
            </a:r>
            <a:r>
              <a:rPr lang="en-US" altLang="zh-TW" sz="2400" i="0" dirty="0"/>
              <a:t>Generation</a:t>
            </a:r>
          </a:p>
        </p:txBody>
      </p:sp>
      <p:cxnSp>
        <p:nvCxnSpPr>
          <p:cNvPr id="6154" name="AutoShape 14"/>
          <p:cNvCxnSpPr>
            <a:cxnSpLocks noChangeShapeType="1"/>
          </p:cNvCxnSpPr>
          <p:nvPr/>
        </p:nvCxnSpPr>
        <p:spPr bwMode="auto">
          <a:xfrm>
            <a:off x="3961393" y="1886753"/>
            <a:ext cx="866213" cy="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6155" name="AutoShape 15"/>
          <p:cNvCxnSpPr>
            <a:cxnSpLocks noChangeShapeType="1"/>
            <a:stCxn id="6150" idx="2"/>
            <a:endCxn id="61" idx="0"/>
          </p:cNvCxnSpPr>
          <p:nvPr/>
        </p:nvCxnSpPr>
        <p:spPr bwMode="auto">
          <a:xfrm flipH="1">
            <a:off x="6631370" y="2109198"/>
            <a:ext cx="12623" cy="482199"/>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6157" name="AutoShape 17"/>
          <p:cNvCxnSpPr>
            <a:cxnSpLocks noChangeShapeType="1"/>
            <a:endCxn id="6152" idx="3"/>
          </p:cNvCxnSpPr>
          <p:nvPr/>
        </p:nvCxnSpPr>
        <p:spPr bwMode="auto">
          <a:xfrm flipH="1">
            <a:off x="3676917" y="5332594"/>
            <a:ext cx="1149108" cy="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6158" name="Text Box 18"/>
          <p:cNvSpPr txBox="1">
            <a:spLocks noChangeArrowheads="1"/>
          </p:cNvSpPr>
          <p:nvPr/>
        </p:nvSpPr>
        <p:spPr bwMode="auto">
          <a:xfrm>
            <a:off x="4261858" y="2097477"/>
            <a:ext cx="2289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000" dirty="0">
                <a:latin typeface="Arial Narrow" panose="020B0606020202030204" pitchFamily="34" charset="0"/>
              </a:rPr>
              <a:t>Semantic Sequences</a:t>
            </a:r>
          </a:p>
        </p:txBody>
      </p:sp>
      <p:sp>
        <p:nvSpPr>
          <p:cNvPr id="6159" name="Text Box 19"/>
          <p:cNvSpPr txBox="1">
            <a:spLocks noChangeArrowheads="1"/>
          </p:cNvSpPr>
          <p:nvPr/>
        </p:nvSpPr>
        <p:spPr bwMode="auto">
          <a:xfrm>
            <a:off x="3959813" y="4656085"/>
            <a:ext cx="24977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000" dirty="0">
                <a:latin typeface="Arial Narrow" panose="020B0606020202030204" pitchFamily="34" charset="0"/>
              </a:rPr>
              <a:t>Question-Answer Pairs</a:t>
            </a:r>
          </a:p>
        </p:txBody>
      </p:sp>
      <p:sp>
        <p:nvSpPr>
          <p:cNvPr id="61" name="Text Box 4"/>
          <p:cNvSpPr txBox="1">
            <a:spLocks noChangeArrowheads="1"/>
          </p:cNvSpPr>
          <p:nvPr/>
        </p:nvSpPr>
        <p:spPr bwMode="auto">
          <a:xfrm>
            <a:off x="4813367" y="2591393"/>
            <a:ext cx="3636000" cy="46166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i="0" dirty="0" smtClean="0"/>
              <a:t>Solution Type </a:t>
            </a:r>
            <a:r>
              <a:rPr lang="en-US" altLang="zh-TW" sz="2400" i="0" dirty="0"/>
              <a:t>Classifier</a:t>
            </a:r>
          </a:p>
        </p:txBody>
      </p:sp>
      <p:sp>
        <p:nvSpPr>
          <p:cNvPr id="63" name="Text Box 5"/>
          <p:cNvSpPr txBox="1">
            <a:spLocks noChangeArrowheads="1"/>
          </p:cNvSpPr>
          <p:nvPr/>
        </p:nvSpPr>
        <p:spPr bwMode="auto">
          <a:xfrm>
            <a:off x="4827608" y="3412509"/>
            <a:ext cx="3635929" cy="461665"/>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i="0" dirty="0"/>
              <a:t>Logic </a:t>
            </a:r>
            <a:r>
              <a:rPr lang="en-US" altLang="zh-TW" sz="2400" i="0" dirty="0" smtClean="0"/>
              <a:t>Form Converter</a:t>
            </a:r>
            <a:endParaRPr lang="en-US" altLang="zh-TW" sz="2400" i="0" dirty="0"/>
          </a:p>
        </p:txBody>
      </p:sp>
      <p:sp>
        <p:nvSpPr>
          <p:cNvPr id="64" name="Text Box 7"/>
          <p:cNvSpPr txBox="1">
            <a:spLocks noChangeArrowheads="1"/>
          </p:cNvSpPr>
          <p:nvPr/>
        </p:nvSpPr>
        <p:spPr bwMode="auto">
          <a:xfrm>
            <a:off x="4826027" y="4194420"/>
            <a:ext cx="3635929" cy="46166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kumimoji="1" sz="1200" b="1" i="1">
                <a:solidFill>
                  <a:schemeClr val="tx1"/>
                </a:solidFill>
                <a:latin typeface="Arial" panose="020B0604020202020204" pitchFamily="34" charset="0"/>
                <a:ea typeface="新細明體" panose="02020500000000000000" pitchFamily="18" charset="-120"/>
              </a:defRPr>
            </a:lvl1pPr>
            <a:lvl2pPr marL="742950" indent="-285750">
              <a:defRPr kumimoji="1" sz="1200" b="1" i="1">
                <a:solidFill>
                  <a:schemeClr val="tx1"/>
                </a:solidFill>
                <a:latin typeface="Arial" panose="020B0604020202020204" pitchFamily="34" charset="0"/>
                <a:ea typeface="新細明體" panose="02020500000000000000" pitchFamily="18" charset="-120"/>
              </a:defRPr>
            </a:lvl2pPr>
            <a:lvl3pPr marL="1143000" indent="-228600">
              <a:defRPr kumimoji="1" sz="1200" b="1" i="1">
                <a:solidFill>
                  <a:schemeClr val="tx1"/>
                </a:solidFill>
                <a:latin typeface="Arial" panose="020B0604020202020204" pitchFamily="34" charset="0"/>
                <a:ea typeface="新細明體" panose="02020500000000000000" pitchFamily="18" charset="-120"/>
              </a:defRPr>
            </a:lvl3pPr>
            <a:lvl4pPr marL="1600200" indent="-228600">
              <a:defRPr kumimoji="1" sz="1200" b="1" i="1">
                <a:solidFill>
                  <a:schemeClr val="tx1"/>
                </a:solidFill>
                <a:latin typeface="Arial" panose="020B0604020202020204" pitchFamily="34" charset="0"/>
                <a:ea typeface="新細明體" panose="02020500000000000000" pitchFamily="18" charset="-120"/>
              </a:defRPr>
            </a:lvl4pPr>
            <a:lvl5pPr marL="2057400" indent="-228600">
              <a:defRPr kumimoji="1" sz="1200" b="1" 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i="0" dirty="0" smtClean="0"/>
              <a:t>Inference Engine</a:t>
            </a:r>
            <a:endParaRPr lang="en-US" altLang="zh-TW" sz="2400" i="0" dirty="0"/>
          </a:p>
        </p:txBody>
      </p:sp>
      <p:cxnSp>
        <p:nvCxnSpPr>
          <p:cNvPr id="65" name="AutoShape 9"/>
          <p:cNvCxnSpPr>
            <a:cxnSpLocks noChangeShapeType="1"/>
            <a:stCxn id="61" idx="2"/>
            <a:endCxn id="63" idx="0"/>
          </p:cNvCxnSpPr>
          <p:nvPr/>
        </p:nvCxnSpPr>
        <p:spPr bwMode="auto">
          <a:xfrm>
            <a:off x="6631375" y="3053062"/>
            <a:ext cx="14201" cy="359447"/>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66" name="AutoShape 10"/>
          <p:cNvCxnSpPr>
            <a:cxnSpLocks noChangeShapeType="1"/>
            <a:stCxn id="63" idx="2"/>
            <a:endCxn id="64" idx="0"/>
          </p:cNvCxnSpPr>
          <p:nvPr/>
        </p:nvCxnSpPr>
        <p:spPr bwMode="auto">
          <a:xfrm flipH="1">
            <a:off x="6643997" y="3874170"/>
            <a:ext cx="1579" cy="320246"/>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77" name="直線單箭頭接點 76"/>
          <p:cNvCxnSpPr>
            <a:stCxn id="64" idx="2"/>
            <a:endCxn id="6153" idx="0"/>
          </p:cNvCxnSpPr>
          <p:nvPr/>
        </p:nvCxnSpPr>
        <p:spPr>
          <a:xfrm>
            <a:off x="6643989" y="4656081"/>
            <a:ext cx="0" cy="42679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 name="矩形 1"/>
          <p:cNvSpPr/>
          <p:nvPr/>
        </p:nvSpPr>
        <p:spPr>
          <a:xfrm>
            <a:off x="4572000" y="2497587"/>
            <a:ext cx="4206240" cy="225729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C61BFBD5-3B1B-4B4E-BADF-E4A178CDE117}" type="slidenum">
              <a:rPr lang="en-US" smtClean="0"/>
              <a:pPr/>
              <a:t>44</a:t>
            </a:fld>
            <a:endParaRPr lang="en-US"/>
          </a:p>
        </p:txBody>
      </p:sp>
    </p:spTree>
    <p:extLst>
      <p:ext uri="{BB962C8B-B14F-4D97-AF65-F5344CB8AC3E}">
        <p14:creationId xmlns:p14="http://schemas.microsoft.com/office/powerpoint/2010/main" val="286259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Task</a:t>
            </a:r>
            <a:endParaRPr lang="zh-TW" altLang="en-US" dirty="0"/>
          </a:p>
        </p:txBody>
      </p:sp>
      <p:sp>
        <p:nvSpPr>
          <p:cNvPr id="3" name="內容版面配置區 2"/>
          <p:cNvSpPr>
            <a:spLocks noGrp="1"/>
          </p:cNvSpPr>
          <p:nvPr>
            <p:ph idx="1"/>
          </p:nvPr>
        </p:nvSpPr>
        <p:spPr/>
        <p:txBody>
          <a:bodyPr/>
          <a:lstStyle/>
          <a:p>
            <a:endParaRPr lang="en-US" altLang="zh-TW" dirty="0"/>
          </a:p>
          <a:p>
            <a:endParaRPr lang="en-US" altLang="zh-TW" dirty="0" smtClean="0"/>
          </a:p>
          <a:p>
            <a:endParaRPr lang="en-US" altLang="zh-TW" dirty="0"/>
          </a:p>
          <a:p>
            <a:endParaRPr lang="en-US" altLang="zh-TW" dirty="0" smtClean="0"/>
          </a:p>
          <a:p>
            <a:endParaRPr lang="en-US" altLang="zh-TW" dirty="0" smtClean="0"/>
          </a:p>
          <a:p>
            <a:pPr lvl="1"/>
            <a:endParaRPr lang="zh-TW" altLang="en-US" dirty="0">
              <a:ea typeface="新細明體" panose="02020500000000000000" pitchFamily="18" charset="-120"/>
            </a:endParaRPr>
          </a:p>
          <a:p>
            <a:pPr lvl="1"/>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45</a:t>
            </a:fld>
            <a:endParaRPr lang="en-US"/>
          </a:p>
        </p:txBody>
      </p:sp>
      <p:sp>
        <p:nvSpPr>
          <p:cNvPr id="5" name="圓角矩形 4"/>
          <p:cNvSpPr/>
          <p:nvPr/>
        </p:nvSpPr>
        <p:spPr>
          <a:xfrm>
            <a:off x="457200" y="1335539"/>
            <a:ext cx="8086078" cy="539306"/>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文具店進貨</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2361</a:t>
            </a:r>
            <a:r>
              <a:rPr lang="zh-TW"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枝紅筆和</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1587</a:t>
            </a:r>
            <a:r>
              <a:rPr lang="zh-TW"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枝藍筆</a:t>
            </a:r>
            <a:r>
              <a:rPr lang="en-US" altLang="zh-TW"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zh-TW"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文具店共進貨幾枝筆</a:t>
            </a:r>
            <a:r>
              <a:rPr lang="en-US" altLang="zh-TW"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圓角矩形 5"/>
          <p:cNvSpPr/>
          <p:nvPr/>
        </p:nvSpPr>
        <p:spPr>
          <a:xfrm>
            <a:off x="457200" y="3136408"/>
            <a:ext cx="8086078" cy="941846"/>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LF1:</a:t>
            </a:r>
            <a:r>
              <a:rPr lang="en-US" altLang="zh-TW" sz="1600"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verb(v1</a:t>
            </a:r>
            <a:r>
              <a:rPr lang="en-US" altLang="zh-TW" sz="1600"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600"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sz="1600"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)&amp;agent(v1,</a:t>
            </a:r>
            <a:r>
              <a:rPr lang="zh-TW" altLang="en-US" sz="1600"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sz="1600"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)&amp;theme(v1,n1</a:t>
            </a:r>
            <a:r>
              <a:rPr lang="en-US" altLang="zh-TW" sz="1600"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)&amp; …</a:t>
            </a:r>
          </a:p>
          <a:p>
            <a:r>
              <a:rPr lang="en-US" altLang="zh-TW" sz="16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LF2: </a:t>
            </a:r>
            <a:r>
              <a:rPr lang="en-US" altLang="zh-TW" sz="1600" dirty="0" err="1">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(q1,</a:t>
            </a:r>
            <a:r>
              <a:rPr lang="zh-TW" altLang="en-US"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,n1)=2361&amp;verb(q1,</a:t>
            </a:r>
            <a:r>
              <a:rPr lang="zh-TW" altLang="en-US"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)&amp;agent(q1,</a:t>
            </a:r>
            <a:r>
              <a:rPr lang="zh-TW" altLang="en-US"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sz="1600"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)&amp;role(q1,theme) …</a:t>
            </a:r>
          </a:p>
          <a:p>
            <a:r>
              <a:rPr lang="en-US" altLang="zh-TW" sz="1600"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        ASK </a:t>
            </a:r>
            <a:r>
              <a:rPr lang="en-US" altLang="zh-TW"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Sum(</a:t>
            </a:r>
            <a:r>
              <a:rPr lang="en-US" altLang="zh-TW" sz="1600" dirty="0" err="1">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zh-TW" altLang="zh-TW"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sz="1600"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,n3), verb</a:t>
            </a:r>
            <a:r>
              <a:rPr lang="en-US" altLang="zh-TW"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en-US" altLang="zh-TW" sz="1600"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zh-TW" sz="1600"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sz="1600"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agent(?q,</a:t>
            </a:r>
            <a:r>
              <a:rPr lang="zh-TW" altLang="zh-TW"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sz="16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t>
            </a:r>
          </a:p>
        </p:txBody>
      </p:sp>
      <p:sp>
        <p:nvSpPr>
          <p:cNvPr id="7" name="圓角矩形 6"/>
          <p:cNvSpPr/>
          <p:nvPr/>
        </p:nvSpPr>
        <p:spPr>
          <a:xfrm>
            <a:off x="457198" y="4485534"/>
            <a:ext cx="8086078" cy="449842"/>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err="1"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(q1,</a:t>
            </a:r>
            <a:r>
              <a:rPr lang="zh-TW" altLang="zh-TW"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,n1</a:t>
            </a:r>
            <a:r>
              <a:rPr lang="en-US" altLang="zh-TW" baseline="-25000"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p</a:t>
            </a:r>
            <a:r>
              <a:rPr lang="en-US" altLang="zh-TW"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)=2361) </a:t>
            </a:r>
            <a:r>
              <a:rPr lang="en-US" altLang="zh-TW"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err="1"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(q2,</a:t>
            </a:r>
            <a:r>
              <a:rPr lang="zh-TW" altLang="zh-TW"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,n2</a:t>
            </a:r>
            <a:r>
              <a:rPr lang="en-US" altLang="zh-TW" baseline="-25000"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p</a:t>
            </a:r>
            <a:r>
              <a:rPr lang="en-US" altLang="zh-TW"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)=1587) </a:t>
            </a:r>
            <a:r>
              <a:rPr lang="en-US" altLang="zh-TW"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smtClean="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rPr>
              <a:t> 3948</a:t>
            </a:r>
            <a:endParaRPr lang="zh-TW" altLang="en-US" dirty="0">
              <a:solidFill>
                <a:schemeClr val="accent2"/>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 name="文字方塊 7"/>
          <p:cNvSpPr txBox="1"/>
          <p:nvPr/>
        </p:nvSpPr>
        <p:spPr>
          <a:xfrm>
            <a:off x="457200" y="968500"/>
            <a:ext cx="3315730" cy="369332"/>
          </a:xfrm>
          <a:prstGeom prst="rect">
            <a:avLst/>
          </a:prstGeom>
          <a:noFill/>
        </p:spPr>
        <p:txBody>
          <a:bodyPr wrap="square" rtlCol="0">
            <a:spAutoFit/>
          </a:bodyPr>
          <a:lstStyle/>
          <a:p>
            <a:pPr marL="285750" indent="-285750">
              <a:buFont typeface="Arial" panose="020B0604020202020204" pitchFamily="34" charset="0"/>
              <a:buChar char="•"/>
            </a:pPr>
            <a:r>
              <a:rPr lang="en-US" altLang="zh-TW" b="1" dirty="0" smtClean="0">
                <a:latin typeface="Arial Unicode MS" panose="020B0604020202020204" pitchFamily="34" charset="-120"/>
                <a:ea typeface="Arial Unicode MS" panose="020B0604020202020204" pitchFamily="34" charset="-120"/>
                <a:cs typeface="Arial Unicode MS" panose="020B0604020202020204" pitchFamily="34" charset="-120"/>
              </a:rPr>
              <a:t>Math word problem (</a:t>
            </a:r>
            <a:r>
              <a:rPr lang="en-US" altLang="zh-TW"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MWP</a:t>
            </a:r>
            <a:r>
              <a:rPr lang="en-US" altLang="zh-TW" b="1"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 name="文字方塊 8"/>
          <p:cNvSpPr txBox="1"/>
          <p:nvPr/>
        </p:nvSpPr>
        <p:spPr>
          <a:xfrm>
            <a:off x="413951" y="2774415"/>
            <a:ext cx="2813222" cy="369332"/>
          </a:xfrm>
          <a:prstGeom prst="rect">
            <a:avLst/>
          </a:prstGeom>
          <a:noFill/>
        </p:spPr>
        <p:txBody>
          <a:bodyPr wrap="square" rtlCol="0">
            <a:spAutoFit/>
          </a:bodyPr>
          <a:lstStyle/>
          <a:p>
            <a:pPr marL="285750" indent="-285750">
              <a:buFont typeface="Arial" panose="020B0604020202020204" pitchFamily="34" charset="0"/>
              <a:buChar char="•"/>
            </a:pPr>
            <a:r>
              <a:rPr lang="en-US" altLang="zh-TW" b="1" dirty="0" smtClean="0">
                <a:latin typeface="Arial Unicode MS" panose="020B0604020202020204" pitchFamily="34" charset="-120"/>
                <a:ea typeface="Arial Unicode MS" panose="020B0604020202020204" pitchFamily="34" charset="-120"/>
                <a:cs typeface="Arial Unicode MS" panose="020B0604020202020204" pitchFamily="34" charset="-120"/>
              </a:rPr>
              <a:t>Logic Form (</a:t>
            </a:r>
            <a:r>
              <a:rPr lang="en-US" altLang="zh-TW"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LF</a:t>
            </a:r>
            <a:r>
              <a:rPr lang="en-US" altLang="zh-TW" b="1"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0" name="文字方塊 9"/>
          <p:cNvSpPr txBox="1"/>
          <p:nvPr/>
        </p:nvSpPr>
        <p:spPr>
          <a:xfrm>
            <a:off x="457200" y="4093608"/>
            <a:ext cx="3529914" cy="369332"/>
          </a:xfrm>
          <a:prstGeom prst="rect">
            <a:avLst/>
          </a:prstGeom>
          <a:noFill/>
        </p:spPr>
        <p:txBody>
          <a:bodyPr wrap="square" rtlCol="0">
            <a:spAutoFit/>
          </a:bodyPr>
          <a:lstStyle/>
          <a:p>
            <a:pPr marL="285750" indent="-285750">
              <a:buFont typeface="Arial" panose="020B0604020202020204" pitchFamily="34" charset="0"/>
              <a:buChar char="•"/>
            </a:pPr>
            <a:r>
              <a:rPr lang="en-US" altLang="zh-TW" b="1" dirty="0" smtClean="0">
                <a:latin typeface="Arial Unicode MS" panose="020B0604020202020204" pitchFamily="34" charset="-120"/>
                <a:ea typeface="Arial Unicode MS" panose="020B0604020202020204" pitchFamily="34" charset="-120"/>
                <a:cs typeface="Arial Unicode MS" panose="020B0604020202020204" pitchFamily="34" charset="-120"/>
              </a:rPr>
              <a:t>Logic Inference Engine (</a:t>
            </a:r>
            <a:r>
              <a:rPr lang="en-US" altLang="zh-TW"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IE</a:t>
            </a:r>
            <a:r>
              <a:rPr lang="en-US" altLang="zh-TW" b="1"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1" name="圓角矩形 10"/>
          <p:cNvSpPr/>
          <p:nvPr/>
        </p:nvSpPr>
        <p:spPr>
          <a:xfrm>
            <a:off x="457198" y="5342660"/>
            <a:ext cx="8086078" cy="460072"/>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共進貨 </a:t>
            </a:r>
            <a:r>
              <a:rPr lang="en-US" altLang="zh-TW"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2361</a:t>
            </a:r>
            <a:r>
              <a:rPr lang="zh-TW" altLang="en-US"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枝紅筆 </a:t>
            </a:r>
            <a:r>
              <a:rPr lang="en-US" altLang="zh-TW"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+ 1587</a:t>
            </a:r>
            <a:r>
              <a:rPr lang="zh-TW" altLang="en-US"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枝藍筆 </a:t>
            </a:r>
            <a:r>
              <a:rPr lang="en-US" altLang="zh-TW"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 3948</a:t>
            </a:r>
            <a:r>
              <a:rPr lang="zh-TW" altLang="en-US"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枝筆</a:t>
            </a:r>
          </a:p>
        </p:txBody>
      </p:sp>
      <p:sp>
        <p:nvSpPr>
          <p:cNvPr id="12" name="文字方塊 11"/>
          <p:cNvSpPr txBox="1"/>
          <p:nvPr/>
        </p:nvSpPr>
        <p:spPr>
          <a:xfrm>
            <a:off x="457202" y="4928136"/>
            <a:ext cx="3132441" cy="369332"/>
          </a:xfrm>
          <a:prstGeom prst="rect">
            <a:avLst/>
          </a:prstGeom>
          <a:noFill/>
        </p:spPr>
        <p:txBody>
          <a:bodyPr wrap="square" rtlCol="0">
            <a:spAutoFit/>
          </a:bodyPr>
          <a:lstStyle/>
          <a:p>
            <a:pPr marL="285750" indent="-285750">
              <a:buFont typeface="Arial" panose="020B0604020202020204" pitchFamily="34" charset="0"/>
              <a:buChar char="•"/>
            </a:pPr>
            <a:r>
              <a:rPr lang="en-US" altLang="zh-TW" b="1" dirty="0" smtClean="0">
                <a:latin typeface="Arial Unicode MS" panose="020B0604020202020204" pitchFamily="34" charset="-120"/>
                <a:ea typeface="Arial Unicode MS" panose="020B0604020202020204" pitchFamily="34" charset="-120"/>
                <a:cs typeface="Arial Unicode MS" panose="020B0604020202020204" pitchFamily="34" charset="-120"/>
              </a:rPr>
              <a:t>Explanation generation:</a:t>
            </a:r>
            <a:endParaRPr lang="zh-TW" altLang="en-US"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圓角矩形 15"/>
          <p:cNvSpPr/>
          <p:nvPr/>
        </p:nvSpPr>
        <p:spPr>
          <a:xfrm>
            <a:off x="457198" y="2206668"/>
            <a:ext cx="8086078" cy="606307"/>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S(</a:t>
            </a:r>
            <a:r>
              <a:rPr lang="en-US" altLang="zh-TW" dirty="0" err="1">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agent:NP</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err="1">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Head:Ncb</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)|Head:VA4:</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|theme….</a:t>
            </a: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.buy|</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買</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:agent={[x1]</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商店</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err="1">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shop:predication</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={or({buy|</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買</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7" name="文字方塊 16"/>
          <p:cNvSpPr txBox="1"/>
          <p:nvPr/>
        </p:nvSpPr>
        <p:spPr>
          <a:xfrm>
            <a:off x="457200" y="1855741"/>
            <a:ext cx="2813222" cy="369332"/>
          </a:xfrm>
          <a:prstGeom prst="rect">
            <a:avLst/>
          </a:prstGeom>
          <a:noFill/>
        </p:spPr>
        <p:txBody>
          <a:bodyPr wrap="square" rtlCol="0">
            <a:spAutoFit/>
          </a:bodyPr>
          <a:lstStyle/>
          <a:p>
            <a:pPr marL="285750" indent="-285750">
              <a:buFont typeface="Arial" panose="020B0604020202020204" pitchFamily="34" charset="0"/>
              <a:buChar char="•"/>
            </a:pPr>
            <a:r>
              <a:rPr lang="en-US" altLang="zh-TW" b="1" dirty="0" smtClean="0">
                <a:latin typeface="Arial Unicode MS" panose="020B0604020202020204" pitchFamily="34" charset="-120"/>
                <a:ea typeface="Arial Unicode MS" panose="020B0604020202020204" pitchFamily="34" charset="-120"/>
                <a:cs typeface="Arial Unicode MS" panose="020B0604020202020204" pitchFamily="34" charset="-120"/>
              </a:rPr>
              <a:t>Language Analysis:</a:t>
            </a:r>
            <a:endParaRPr lang="zh-TW" altLang="en-US"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620661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endParaRPr lang="en-US" altLang="zh-TW" sz="2400" dirty="0" smtClean="0">
              <a:latin typeface="Arial Narrow" panose="020B0606020202030204" pitchFamily="34" charset="0"/>
            </a:endParaRPr>
          </a:p>
        </p:txBody>
      </p:sp>
      <p:sp>
        <p:nvSpPr>
          <p:cNvPr id="109" name="投影片編號版面配置區 108"/>
          <p:cNvSpPr>
            <a:spLocks noGrp="1"/>
          </p:cNvSpPr>
          <p:nvPr>
            <p:ph type="sldNum" sz="quarter" idx="12"/>
          </p:nvPr>
        </p:nvSpPr>
        <p:spPr/>
        <p:txBody>
          <a:bodyPr/>
          <a:lstStyle/>
          <a:p>
            <a:fld id="{C61BFBD5-3B1B-4B4E-BADF-E4A178CDE117}" type="slidenum">
              <a:rPr lang="en-US" smtClean="0"/>
              <a:pPr/>
              <a:t>46</a:t>
            </a:fld>
            <a:endParaRPr lang="en-US"/>
          </a:p>
        </p:txBody>
      </p:sp>
      <p:pic>
        <p:nvPicPr>
          <p:cNvPr id="5" name="圖片 4"/>
          <p:cNvPicPr>
            <a:picLocks noChangeAspect="1"/>
          </p:cNvPicPr>
          <p:nvPr/>
        </p:nvPicPr>
        <p:blipFill>
          <a:blip r:embed="rId3"/>
          <a:stretch>
            <a:fillRect/>
          </a:stretch>
        </p:blipFill>
        <p:spPr>
          <a:xfrm>
            <a:off x="276418" y="1215961"/>
            <a:ext cx="8591164" cy="458061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Syntactic/Semantic analysis (1/4)</a:t>
            </a:r>
            <a:endParaRPr lang="zh-TW" altLang="en-US" dirty="0"/>
          </a:p>
        </p:txBody>
      </p:sp>
      <p:sp>
        <p:nvSpPr>
          <p:cNvPr id="3" name="內容版面配置區 2"/>
          <p:cNvSpPr>
            <a:spLocks noGrp="1"/>
          </p:cNvSpPr>
          <p:nvPr>
            <p:ph idx="1"/>
          </p:nvPr>
        </p:nvSpPr>
        <p:spPr/>
        <p:txBody>
          <a:bodyPr/>
          <a:lstStyle/>
          <a:p>
            <a:r>
              <a:rPr lang="en-US" altLang="zh-TW" dirty="0" smtClean="0"/>
              <a:t>CKIP Chinese parser</a:t>
            </a:r>
          </a:p>
          <a:p>
            <a:pPr lvl="1"/>
            <a:r>
              <a:rPr lang="en-US" altLang="zh-TW" dirty="0" smtClean="0">
                <a:solidFill>
                  <a:schemeClr val="accent6">
                    <a:lumMod val="75000"/>
                  </a:schemeClr>
                </a:solidFill>
                <a:ea typeface="新細明體" panose="02020500000000000000" pitchFamily="18" charset="-120"/>
              </a:rPr>
              <a:t>Generate syntactic structure</a:t>
            </a:r>
          </a:p>
          <a:p>
            <a:r>
              <a:rPr lang="en-US" altLang="zh-TW" dirty="0" smtClean="0">
                <a:solidFill>
                  <a:srgbClr val="FF0000"/>
                </a:solidFill>
                <a:ea typeface="新細明體" panose="02020500000000000000" pitchFamily="18" charset="-120"/>
              </a:rPr>
              <a:t>Semantic Role Labeling</a:t>
            </a:r>
            <a:endParaRPr lang="zh-TW" altLang="en-US" dirty="0">
              <a:solidFill>
                <a:srgbClr val="FF0000"/>
              </a:solidFill>
              <a:ea typeface="新細明體" panose="02020500000000000000" pitchFamily="18" charset="-120"/>
            </a:endParaRPr>
          </a:p>
          <a:p>
            <a:pPr lvl="1"/>
            <a:endParaRPr lang="zh-TW" altLang="en-US" dirty="0">
              <a:ea typeface="新細明體" panose="02020500000000000000" pitchFamily="18" charset="-120"/>
            </a:endParaRPr>
          </a:p>
          <a:p>
            <a:pPr lvl="1"/>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47</a:t>
            </a:fld>
            <a:endParaRPr lang="en-US"/>
          </a:p>
        </p:txBody>
      </p:sp>
      <p:sp>
        <p:nvSpPr>
          <p:cNvPr id="5" name="文字方塊 4"/>
          <p:cNvSpPr txBox="1"/>
          <p:nvPr/>
        </p:nvSpPr>
        <p:spPr>
          <a:xfrm>
            <a:off x="1249680" y="2808959"/>
            <a:ext cx="6443472" cy="369332"/>
          </a:xfrm>
          <a:prstGeom prst="rect">
            <a:avLst/>
          </a:prstGeom>
          <a:noFill/>
          <a:ln>
            <a:solidFill>
              <a:srgbClr val="FF0000"/>
            </a:solidFill>
          </a:ln>
        </p:spPr>
        <p:txBody>
          <a:bodyPr wrap="square" rtlCol="0">
            <a:spAutoFit/>
          </a:bodyPr>
          <a:lstStyle/>
          <a:p>
            <a:r>
              <a:rPr lang="zh-TW" altLang="en-US"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文具店進貨</a:t>
            </a:r>
            <a:r>
              <a:rPr lang="en-US" altLang="zh-TW"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2361</a:t>
            </a:r>
            <a:r>
              <a:rPr lang="zh-TW" altLang="en-US"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枝紅筆和</a:t>
            </a:r>
            <a:r>
              <a:rPr lang="en-US" altLang="zh-TW"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1587</a:t>
            </a:r>
            <a:r>
              <a:rPr lang="zh-TW" altLang="en-US"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枝藍筆</a:t>
            </a:r>
            <a:r>
              <a:rPr lang="zh-TW" altLang="en-US" dirty="0" smtClean="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文具店共進貨幾枝筆？</a:t>
            </a: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33" y="3630500"/>
            <a:ext cx="5181575" cy="2273642"/>
          </a:xfrm>
          <a:prstGeom prst="rect">
            <a:avLst/>
          </a:prstGeom>
          <a:ln w="19050">
            <a:solidFill>
              <a:srgbClr val="0070C0"/>
            </a:solidFill>
          </a:ln>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106" y="3630504"/>
            <a:ext cx="3267716" cy="2273641"/>
          </a:xfrm>
          <a:prstGeom prst="rect">
            <a:avLst/>
          </a:prstGeom>
          <a:ln w="19050">
            <a:solidFill>
              <a:srgbClr val="00B050"/>
            </a:solidFill>
          </a:ln>
        </p:spPr>
      </p:pic>
      <p:sp>
        <p:nvSpPr>
          <p:cNvPr id="8" name="圓角矩形 7"/>
          <p:cNvSpPr/>
          <p:nvPr/>
        </p:nvSpPr>
        <p:spPr>
          <a:xfrm>
            <a:off x="2588070" y="5049795"/>
            <a:ext cx="502508" cy="164756"/>
          </a:xfrm>
          <a:prstGeom prst="round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12724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Syntactic/Semantic Analysis </a:t>
            </a:r>
            <a:r>
              <a:rPr lang="en-US" altLang="zh-TW" dirty="0" smtClean="0"/>
              <a:t>(2/4)</a:t>
            </a:r>
            <a:endParaRPr lang="zh-TW" altLang="en-US" dirty="0"/>
          </a:p>
        </p:txBody>
      </p:sp>
      <p:sp>
        <p:nvSpPr>
          <p:cNvPr id="3" name="內容版面配置區 2"/>
          <p:cNvSpPr>
            <a:spLocks noGrp="1"/>
          </p:cNvSpPr>
          <p:nvPr>
            <p:ph idx="1"/>
          </p:nvPr>
        </p:nvSpPr>
        <p:spPr>
          <a:xfrm>
            <a:off x="457200" y="835541"/>
            <a:ext cx="8229600" cy="4991328"/>
          </a:xfrm>
        </p:spPr>
        <p:txBody>
          <a:bodyPr/>
          <a:lstStyle/>
          <a:p>
            <a:r>
              <a:rPr lang="en-US" altLang="zh-TW" dirty="0" smtClean="0"/>
              <a:t>E-</a:t>
            </a:r>
            <a:r>
              <a:rPr lang="en-US" altLang="zh-TW" dirty="0" err="1" smtClean="0"/>
              <a:t>Hownet</a:t>
            </a:r>
            <a:r>
              <a:rPr lang="en-US" altLang="zh-TW" dirty="0" smtClean="0"/>
              <a:t> Semantic Composition</a:t>
            </a:r>
          </a:p>
          <a:p>
            <a:pPr lvl="1"/>
            <a:r>
              <a:rPr lang="en-US" altLang="zh-TW" dirty="0" smtClean="0">
                <a:solidFill>
                  <a:srgbClr val="FF0000"/>
                </a:solidFill>
                <a:ea typeface="新細明體" panose="02020500000000000000" pitchFamily="18" charset="-120"/>
              </a:rPr>
              <a:t>Anaphora</a:t>
            </a:r>
            <a:r>
              <a:rPr lang="en-US" altLang="zh-TW" dirty="0" smtClean="0">
                <a:ea typeface="新細明體" panose="02020500000000000000" pitchFamily="18" charset="-120"/>
              </a:rPr>
              <a:t>: </a:t>
            </a:r>
            <a:r>
              <a:rPr lang="en-US" altLang="zh-TW" dirty="0">
                <a:ea typeface="新細明體" panose="02020500000000000000" pitchFamily="18" charset="-120"/>
              </a:rPr>
              <a:t>Finding the antecedent for a </a:t>
            </a:r>
            <a:r>
              <a:rPr lang="en-US" altLang="zh-TW" dirty="0">
                <a:solidFill>
                  <a:srgbClr val="FF0000"/>
                </a:solidFill>
                <a:ea typeface="新細明體" panose="02020500000000000000" pitchFamily="18" charset="-120"/>
              </a:rPr>
              <a:t>pronoun</a:t>
            </a:r>
            <a:r>
              <a:rPr lang="en-US" altLang="zh-TW" dirty="0">
                <a:ea typeface="新細明體" panose="02020500000000000000" pitchFamily="18" charset="-120"/>
              </a:rPr>
              <a:t>. </a:t>
            </a:r>
            <a:endParaRPr lang="zh-TW" altLang="en-US" dirty="0">
              <a:ea typeface="新細明體" panose="02020500000000000000" pitchFamily="18" charset="-120"/>
            </a:endParaRPr>
          </a:p>
          <a:p>
            <a:pPr lvl="1"/>
            <a:endParaRPr lang="zh-TW" altLang="en-US" dirty="0">
              <a:ea typeface="新細明體" panose="02020500000000000000" pitchFamily="18" charset="-120"/>
            </a:endParaRPr>
          </a:p>
          <a:p>
            <a:pPr lvl="1"/>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48</a:t>
            </a:fld>
            <a:endParaRPr lang="en-US"/>
          </a:p>
        </p:txBody>
      </p:sp>
      <p:sp>
        <p:nvSpPr>
          <p:cNvPr id="5" name="文字方塊 4"/>
          <p:cNvSpPr txBox="1"/>
          <p:nvPr/>
        </p:nvSpPr>
        <p:spPr>
          <a:xfrm>
            <a:off x="457202" y="2131381"/>
            <a:ext cx="8229599" cy="646331"/>
          </a:xfrm>
          <a:prstGeom prst="rect">
            <a:avLst/>
          </a:prstGeom>
          <a:noFill/>
          <a:ln>
            <a:solidFill>
              <a:srgbClr val="FF0000"/>
            </a:solidFill>
          </a:ln>
        </p:spPr>
        <p:txBody>
          <a:bodyPr wrap="square" rtlCol="0">
            <a:spAutoFit/>
          </a:bodyPr>
          <a:lstStyle/>
          <a:p>
            <a:r>
              <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木工</a:t>
            </a:r>
            <a:r>
              <a:rPr lang="zh-TW" altLang="en-US"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拿出一塊長</a:t>
            </a:r>
            <a:r>
              <a:rPr lang="en-US" altLang="zh-TW"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40cm</a:t>
            </a:r>
            <a:r>
              <a:rPr lang="zh-TW" altLang="en-US"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、寬</a:t>
            </a:r>
            <a:r>
              <a:rPr lang="en-US" altLang="zh-TW"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20cm</a:t>
            </a:r>
            <a:r>
              <a:rPr lang="zh-TW" altLang="en-US"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的長方形木板，</a:t>
            </a:r>
            <a:r>
              <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他</a:t>
            </a:r>
            <a:r>
              <a:rPr lang="zh-TW" altLang="en-US"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想從中裁出幾個半徑</a:t>
            </a:r>
            <a:r>
              <a:rPr lang="en-US" altLang="zh-TW"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2cm</a:t>
            </a:r>
            <a:r>
              <a:rPr lang="zh-TW" altLang="en-US"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的圓，</a:t>
            </a:r>
            <a:r>
              <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他</a:t>
            </a:r>
            <a:r>
              <a:rPr lang="zh-TW" altLang="en-US"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最多可以裁出幾個圓形？</a:t>
            </a:r>
          </a:p>
        </p:txBody>
      </p:sp>
      <p:sp>
        <p:nvSpPr>
          <p:cNvPr id="10" name="文字方塊 9"/>
          <p:cNvSpPr txBox="1"/>
          <p:nvPr/>
        </p:nvSpPr>
        <p:spPr>
          <a:xfrm>
            <a:off x="50201" y="3006542"/>
            <a:ext cx="3235569" cy="3539430"/>
          </a:xfrm>
          <a:prstGeom prst="rect">
            <a:avLst/>
          </a:prstGeom>
          <a:noFill/>
          <a:ln w="19050">
            <a:solidFill>
              <a:srgbClr val="0070C0"/>
            </a:solidFill>
          </a:ln>
        </p:spPr>
        <p:txBody>
          <a:bodyPr wrap="square" rtlCol="0">
            <a:spAutoFit/>
          </a:bodyPr>
          <a:lstStyle/>
          <a:p>
            <a:r>
              <a:rPr lang="en-US" altLang="zh-TW" sz="16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拿出</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.take|</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取</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agent={</a:t>
            </a:r>
            <a:r>
              <a:rPr lang="en-US" altLang="zh-TW" sz="16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[x1]</a:t>
            </a:r>
            <a:r>
              <a:rPr lang="zh-TW" altLang="en-US" sz="16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木工</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工人</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|worker},</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theme={[x2]</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木板</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.wood|</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木</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一</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.quantity={1},</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長</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.length={cm.{</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公分</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quantity={40}</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寬</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.width={cm.{</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公分</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quantity={20}</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長方形</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.shape={square|</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方</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:length={</a:t>
            </a:r>
            <a:r>
              <a:rPr lang="en-US" altLang="zh-TW" sz="1600" dirty="0" err="1">
                <a:latin typeface="Arial Unicode MS" panose="020B0604020202020204" pitchFamily="34" charset="-120"/>
                <a:ea typeface="Arial Unicode MS" panose="020B0604020202020204" pitchFamily="34" charset="-120"/>
                <a:cs typeface="Arial Unicode MS" panose="020B0604020202020204" pitchFamily="34" charset="-120"/>
              </a:rPr>
              <a:t>LengthLong</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長</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source={[x]}</a:t>
            </a:r>
            <a:endPar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1" name="文字方塊 10"/>
          <p:cNvSpPr txBox="1"/>
          <p:nvPr/>
        </p:nvSpPr>
        <p:spPr>
          <a:xfrm>
            <a:off x="6233817" y="2999482"/>
            <a:ext cx="2872250" cy="3046988"/>
          </a:xfrm>
          <a:prstGeom prst="rect">
            <a:avLst/>
          </a:prstGeom>
          <a:noFill/>
          <a:ln w="19050">
            <a:solidFill>
              <a:srgbClr val="00B050"/>
            </a:solidFill>
          </a:ln>
        </p:spPr>
        <p:txBody>
          <a:bodyPr wrap="square" rtlCol="0">
            <a:spAutoFit/>
          </a:bodyPr>
          <a:lstStyle/>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裁出</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.{cut|</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切削</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agent={</a:t>
            </a:r>
            <a:r>
              <a:rPr lang="en-US" altLang="zh-TW" sz="16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[x1]</a:t>
            </a:r>
            <a:r>
              <a:rPr lang="zh-TW" altLang="en-US" sz="16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他</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.3rdPerson|</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他人</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最多</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.range={extensive|</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泛</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:degree={extreme|</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極</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可以</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.possibility={</a:t>
            </a:r>
            <a:r>
              <a:rPr lang="en-US" altLang="zh-TW" sz="1600" dirty="0" err="1">
                <a:latin typeface="Arial Unicode MS" panose="020B0604020202020204" pitchFamily="34" charset="-120"/>
                <a:ea typeface="Arial Unicode MS" panose="020B0604020202020204" pitchFamily="34" charset="-120"/>
                <a:cs typeface="Arial Unicode MS" panose="020B0604020202020204" pitchFamily="34" charset="-120"/>
              </a:rPr>
              <a:t>ish</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稍</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patient={[x3]</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圓形</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1600" dirty="0" err="1">
                <a:latin typeface="Arial Unicode MS" panose="020B0604020202020204" pitchFamily="34" charset="-120"/>
                <a:ea typeface="Arial Unicode MS" panose="020B0604020202020204" pitchFamily="34" charset="-120"/>
                <a:cs typeface="Arial Unicode MS" panose="020B0604020202020204" pitchFamily="34" charset="-120"/>
              </a:rPr>
              <a:t>ShapeValue</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形狀值</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幾</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.quantity={Ques|</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疑問</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285769" y="2999482"/>
            <a:ext cx="2948048" cy="3539430"/>
          </a:xfrm>
          <a:prstGeom prst="rect">
            <a:avLst/>
          </a:prstGeom>
          <a:noFill/>
          <a:ln w="19050">
            <a:solidFill>
              <a:srgbClr val="0070C0"/>
            </a:solidFill>
          </a:ln>
        </p:spPr>
        <p:txBody>
          <a:bodyPr wrap="square" rtlCol="0">
            <a:spAutoFit/>
          </a:bodyPr>
          <a:lstStyle/>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想</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.{expect|</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期望</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experiencer={</a:t>
            </a:r>
            <a:r>
              <a:rPr lang="en-US" altLang="zh-TW" sz="16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[x1]</a:t>
            </a:r>
            <a:r>
              <a:rPr lang="zh-TW" altLang="en-US" sz="16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他</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.3rdPerson|</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他人</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content={</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裁出</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.{cut|</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切削</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從中</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.source={[x2]},</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patient={[x3]</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圓</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.image|</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圖像</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幾</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.quantity={Ques|</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疑問</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半徑</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.length({[x3]})={cm.{</a:t>
            </a:r>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公分</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quantity={2}</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agent={[x1]}</a:t>
            </a:r>
          </a:p>
          <a:p>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53204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0" dirty="0" smtClean="0">
                <a:solidFill>
                  <a:srgbClr val="1F497D"/>
                </a:solidFill>
              </a:rPr>
              <a:t>A Group Project</a:t>
            </a:r>
            <a:endParaRPr lang="zh-TW" altLang="en-US" b="0" dirty="0">
              <a:solidFill>
                <a:srgbClr val="1F497D"/>
              </a:solidFill>
              <a:effectLst>
                <a:outerShdw blurRad="63500" dist="38100" dir="5400000" algn="t" rotWithShape="0">
                  <a:prstClr val="black">
                    <a:alpha val="25000"/>
                  </a:prstClr>
                </a:outerShdw>
              </a:effectLst>
              <a:latin typeface="+mn-lt"/>
            </a:endParaRPr>
          </a:p>
        </p:txBody>
      </p:sp>
      <p:sp>
        <p:nvSpPr>
          <p:cNvPr id="3" name="內容版面配置區 2"/>
          <p:cNvSpPr>
            <a:spLocks noGrp="1"/>
          </p:cNvSpPr>
          <p:nvPr>
            <p:ph idx="1"/>
          </p:nvPr>
        </p:nvSpPr>
        <p:spPr/>
        <p:txBody>
          <a:bodyPr>
            <a:normAutofit/>
          </a:bodyPr>
          <a:lstStyle/>
          <a:p>
            <a:pPr marL="342900" lvl="1" indent="-342900">
              <a:buFont typeface="Arial" pitchFamily="34" charset="0"/>
              <a:buChar char="•"/>
            </a:pPr>
            <a:r>
              <a:rPr lang="en-US" altLang="zh-TW" b="1" dirty="0" smtClean="0">
                <a:solidFill>
                  <a:srgbClr val="444444"/>
                </a:solidFill>
              </a:rPr>
              <a:t>Project</a:t>
            </a:r>
            <a:r>
              <a:rPr lang="zh-TW" altLang="zh-TW" dirty="0" smtClean="0">
                <a:solidFill>
                  <a:srgbClr val="444444"/>
                </a:solidFill>
              </a:rPr>
              <a:t>： </a:t>
            </a:r>
            <a:r>
              <a:rPr lang="en-US" altLang="zh-TW" i="1" dirty="0">
                <a:solidFill>
                  <a:srgbClr val="0070C0"/>
                </a:solidFill>
              </a:rPr>
              <a:t>Designing and Building a Domain Dependent </a:t>
            </a:r>
            <a:r>
              <a:rPr lang="en-US" altLang="zh-TW" i="1" dirty="0">
                <a:solidFill>
                  <a:srgbClr val="FF0000"/>
                </a:solidFill>
              </a:rPr>
              <a:t>Machine Reading </a:t>
            </a:r>
            <a:r>
              <a:rPr lang="en-US" altLang="zh-TW" i="1" dirty="0" smtClean="0">
                <a:solidFill>
                  <a:srgbClr val="0070C0"/>
                </a:solidFill>
              </a:rPr>
              <a:t>System</a:t>
            </a:r>
          </a:p>
          <a:p>
            <a:pPr marL="742950" lvl="2" indent="-342900"/>
            <a:endParaRPr lang="en-US" altLang="zh-TW" sz="800" b="1" dirty="0">
              <a:solidFill>
                <a:srgbClr val="444444"/>
              </a:solidFill>
            </a:endParaRPr>
          </a:p>
          <a:p>
            <a:pPr marL="342900" lvl="1" indent="-342900">
              <a:buFont typeface="Arial" pitchFamily="34" charset="0"/>
              <a:buChar char="•"/>
            </a:pPr>
            <a:r>
              <a:rPr lang="en-US" altLang="zh-TW" b="1" dirty="0" smtClean="0">
                <a:solidFill>
                  <a:srgbClr val="444444"/>
                </a:solidFill>
              </a:rPr>
              <a:t>Principal Investigator</a:t>
            </a:r>
            <a:r>
              <a:rPr lang="zh-TW" altLang="zh-TW" b="1" dirty="0" smtClean="0">
                <a:solidFill>
                  <a:srgbClr val="444444"/>
                </a:solidFill>
              </a:rPr>
              <a:t>：</a:t>
            </a:r>
            <a:r>
              <a:rPr lang="en-US" altLang="zh-TW" b="1" dirty="0">
                <a:solidFill>
                  <a:srgbClr val="444444"/>
                </a:solidFill>
              </a:rPr>
              <a:t> Keh-Yih </a:t>
            </a:r>
            <a:r>
              <a:rPr lang="en-US" altLang="zh-TW" dirty="0" smtClean="0">
                <a:solidFill>
                  <a:srgbClr val="444444"/>
                </a:solidFill>
              </a:rPr>
              <a:t>Su (</a:t>
            </a:r>
            <a:r>
              <a:rPr lang="zh-TW" altLang="zh-TW" dirty="0">
                <a:solidFill>
                  <a:srgbClr val="444444"/>
                </a:solidFill>
              </a:rPr>
              <a:t>蘇克毅</a:t>
            </a:r>
            <a:r>
              <a:rPr lang="en-US" altLang="zh-TW" dirty="0" smtClean="0">
                <a:solidFill>
                  <a:srgbClr val="444444"/>
                </a:solidFill>
              </a:rPr>
              <a:t>)</a:t>
            </a:r>
          </a:p>
          <a:p>
            <a:pPr marL="742950" lvl="2" indent="-342900"/>
            <a:endParaRPr lang="en-US" altLang="zh-TW" sz="800" dirty="0">
              <a:solidFill>
                <a:srgbClr val="444444"/>
              </a:solidFill>
            </a:endParaRPr>
          </a:p>
          <a:p>
            <a:pPr marL="342900" lvl="1" indent="-342900">
              <a:buFont typeface="Arial" pitchFamily="34" charset="0"/>
              <a:buChar char="•"/>
            </a:pPr>
            <a:r>
              <a:rPr lang="en-US" altLang="zh-TW" b="1" dirty="0" smtClean="0">
                <a:solidFill>
                  <a:srgbClr val="444444"/>
                </a:solidFill>
              </a:rPr>
              <a:t>Members</a:t>
            </a:r>
            <a:r>
              <a:rPr lang="zh-TW" altLang="zh-TW" dirty="0" smtClean="0">
                <a:solidFill>
                  <a:srgbClr val="444444"/>
                </a:solidFill>
              </a:rPr>
              <a:t>：</a:t>
            </a:r>
            <a:r>
              <a:rPr lang="en-US" altLang="zh-TW" dirty="0">
                <a:solidFill>
                  <a:srgbClr val="444444"/>
                </a:solidFill>
              </a:rPr>
              <a:t> Lun-Wei </a:t>
            </a:r>
            <a:r>
              <a:rPr lang="en-US" altLang="zh-TW" dirty="0" smtClean="0">
                <a:solidFill>
                  <a:srgbClr val="444444"/>
                </a:solidFill>
              </a:rPr>
              <a:t>Ku</a:t>
            </a:r>
            <a:r>
              <a:rPr lang="zh-TW" altLang="zh-TW" dirty="0" smtClean="0">
                <a:solidFill>
                  <a:srgbClr val="444444"/>
                </a:solidFill>
              </a:rPr>
              <a:t> </a:t>
            </a:r>
            <a:r>
              <a:rPr lang="en-US" altLang="zh-TW" dirty="0" smtClean="0">
                <a:solidFill>
                  <a:srgbClr val="444444"/>
                </a:solidFill>
              </a:rPr>
              <a:t>(</a:t>
            </a:r>
            <a:r>
              <a:rPr lang="zh-TW" altLang="zh-TW" dirty="0">
                <a:solidFill>
                  <a:srgbClr val="444444"/>
                </a:solidFill>
              </a:rPr>
              <a:t>古倫維</a:t>
            </a:r>
            <a:r>
              <a:rPr lang="en-US" altLang="zh-TW" dirty="0" smtClean="0">
                <a:solidFill>
                  <a:srgbClr val="444444"/>
                </a:solidFill>
              </a:rPr>
              <a:t>)</a:t>
            </a:r>
            <a:r>
              <a:rPr lang="zh-TW" altLang="zh-TW" dirty="0" smtClean="0">
                <a:solidFill>
                  <a:srgbClr val="444444"/>
                </a:solidFill>
              </a:rPr>
              <a:t>，</a:t>
            </a:r>
            <a:r>
              <a:rPr lang="en-US" altLang="zh-TW" dirty="0">
                <a:solidFill>
                  <a:srgbClr val="444444"/>
                </a:solidFill>
              </a:rPr>
              <a:t> Wei-Yun </a:t>
            </a:r>
            <a:r>
              <a:rPr lang="en-US" altLang="zh-TW" dirty="0" smtClean="0">
                <a:solidFill>
                  <a:srgbClr val="444444"/>
                </a:solidFill>
              </a:rPr>
              <a:t>Ma</a:t>
            </a:r>
            <a:r>
              <a:rPr lang="zh-TW" altLang="zh-TW" dirty="0" smtClean="0">
                <a:solidFill>
                  <a:srgbClr val="444444"/>
                </a:solidFill>
              </a:rPr>
              <a:t> </a:t>
            </a:r>
            <a:r>
              <a:rPr lang="en-US" altLang="zh-TW" dirty="0" smtClean="0">
                <a:solidFill>
                  <a:srgbClr val="444444"/>
                </a:solidFill>
              </a:rPr>
              <a:t>(</a:t>
            </a:r>
            <a:r>
              <a:rPr lang="zh-TW" altLang="zh-TW" dirty="0">
                <a:solidFill>
                  <a:srgbClr val="444444"/>
                </a:solidFill>
              </a:rPr>
              <a:t>馬偉雲</a:t>
            </a:r>
            <a:r>
              <a:rPr lang="en-US" altLang="zh-TW" dirty="0" smtClean="0">
                <a:solidFill>
                  <a:srgbClr val="444444"/>
                </a:solidFill>
              </a:rPr>
              <a:t>)</a:t>
            </a:r>
          </a:p>
          <a:p>
            <a:pPr marL="742950" lvl="2" indent="-342900"/>
            <a:endParaRPr lang="en-US" altLang="zh-TW" sz="800" dirty="0">
              <a:solidFill>
                <a:srgbClr val="444444"/>
              </a:solidFill>
            </a:endParaRPr>
          </a:p>
          <a:p>
            <a:r>
              <a:rPr lang="en-US" altLang="zh-TW" sz="2400" dirty="0" smtClean="0">
                <a:solidFill>
                  <a:srgbClr val="444444"/>
                </a:solidFill>
              </a:rPr>
              <a:t>Goal</a:t>
            </a:r>
            <a:r>
              <a:rPr lang="zh-TW" altLang="zh-TW" sz="2400" b="0" dirty="0" smtClean="0">
                <a:solidFill>
                  <a:srgbClr val="444444"/>
                </a:solidFill>
              </a:rPr>
              <a:t>：</a:t>
            </a:r>
            <a:r>
              <a:rPr lang="en-US" altLang="zh-TW" sz="2400" b="0" dirty="0">
                <a:solidFill>
                  <a:srgbClr val="444444"/>
                </a:solidFill>
              </a:rPr>
              <a:t>Design and build a </a:t>
            </a:r>
            <a:r>
              <a:rPr lang="en-US" altLang="zh-TW" sz="2400" b="0" i="1" dirty="0">
                <a:solidFill>
                  <a:srgbClr val="444444"/>
                </a:solidFill>
              </a:rPr>
              <a:t>Natural Language Understanding (NLU) platform</a:t>
            </a:r>
            <a:r>
              <a:rPr lang="en-US" altLang="zh-TW" sz="2400" b="0" dirty="0">
                <a:solidFill>
                  <a:srgbClr val="444444"/>
                </a:solidFill>
              </a:rPr>
              <a:t>, and then construct a domain-dependent </a:t>
            </a:r>
            <a:r>
              <a:rPr lang="en-US" altLang="zh-TW" sz="2400" b="0" i="1" dirty="0">
                <a:solidFill>
                  <a:srgbClr val="444444"/>
                </a:solidFill>
              </a:rPr>
              <a:t>Machine Reading system </a:t>
            </a:r>
            <a:r>
              <a:rPr lang="en-US" altLang="zh-TW" sz="2400" b="0" dirty="0">
                <a:solidFill>
                  <a:srgbClr val="444444"/>
                </a:solidFill>
              </a:rPr>
              <a:t>on it</a:t>
            </a:r>
            <a:r>
              <a:rPr lang="en-US" altLang="zh-TW" sz="2400" b="0" dirty="0" smtClean="0">
                <a:solidFill>
                  <a:srgbClr val="444444"/>
                </a:solidFill>
              </a:rPr>
              <a:t>.</a:t>
            </a:r>
          </a:p>
          <a:p>
            <a:pPr lvl="1"/>
            <a:endParaRPr lang="en-US" altLang="zh-TW" sz="800" b="0" dirty="0">
              <a:solidFill>
                <a:srgbClr val="444444"/>
              </a:solidFill>
            </a:endParaRPr>
          </a:p>
          <a:p>
            <a:r>
              <a:rPr lang="en-US" altLang="zh-TW" sz="2400" dirty="0" smtClean="0">
                <a:solidFill>
                  <a:srgbClr val="444444"/>
                </a:solidFill>
              </a:rPr>
              <a:t>Period</a:t>
            </a:r>
            <a:r>
              <a:rPr lang="zh-TW" altLang="zh-TW" sz="2400" b="0" dirty="0" smtClean="0">
                <a:solidFill>
                  <a:srgbClr val="444444"/>
                </a:solidFill>
              </a:rPr>
              <a:t>：</a:t>
            </a:r>
            <a:r>
              <a:rPr lang="en-US" altLang="zh-TW" sz="2400" b="0" dirty="0" smtClean="0">
                <a:solidFill>
                  <a:srgbClr val="444444"/>
                </a:solidFill>
              </a:rPr>
              <a:t>3 Years (2015-2017</a:t>
            </a:r>
            <a:r>
              <a:rPr lang="en-US" altLang="zh-TW" sz="2400" b="0" dirty="0">
                <a:solidFill>
                  <a:srgbClr val="444444"/>
                </a:solidFill>
              </a:rPr>
              <a:t>)</a:t>
            </a:r>
          </a:p>
          <a:p>
            <a:pPr lvl="1"/>
            <a:endParaRPr lang="en-US" altLang="zh-TW" sz="1000" dirty="0">
              <a:solidFill>
                <a:srgbClr val="444444"/>
              </a:solidFill>
              <a:latin typeface="Palatino Linotype"/>
              <a:cs typeface="Palatino Linotype"/>
            </a:endParaRPr>
          </a:p>
          <a:p>
            <a:endParaRPr lang="zh-TW" altLang="en-US" dirty="0">
              <a:solidFill>
                <a:srgbClr val="444444"/>
              </a:solidFill>
            </a:endParaRPr>
          </a:p>
        </p:txBody>
      </p:sp>
      <p:sp>
        <p:nvSpPr>
          <p:cNvPr id="4" name="頁尾版面配置區 3"/>
          <p:cNvSpPr>
            <a:spLocks noGrp="1"/>
          </p:cNvSpPr>
          <p:nvPr>
            <p:ph type="ftr" sz="quarter" idx="11"/>
          </p:nvPr>
        </p:nvSpPr>
        <p:spPr/>
        <p:txBody>
          <a:bodyPr/>
          <a:lstStyle/>
          <a:p>
            <a:pPr algn="r"/>
            <a:r>
              <a:rPr lang="es-ES" smtClean="0">
                <a:solidFill>
                  <a:prstClr val="black">
                    <a:tint val="75000"/>
                  </a:prstClr>
                </a:solidFill>
              </a:rPr>
              <a:t>Keh-Yih Su, Nov. 4, 2014 </a:t>
            </a:r>
            <a:endParaRPr 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C61BFBD5-3B1B-4B4E-BADF-E4A178CDE117}" type="slidenum">
              <a:rPr lang="en-US" smtClean="0">
                <a:solidFill>
                  <a:prstClr val="black">
                    <a:tint val="75000"/>
                  </a:prstClr>
                </a:solidFill>
              </a:rPr>
              <a:pPr/>
              <a:t>4</a:t>
            </a:fld>
            <a:endParaRPr lang="en-US" dirty="0">
              <a:solidFill>
                <a:prstClr val="black">
                  <a:tint val="75000"/>
                </a:prstClr>
              </a:solidFill>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0597" y="5064848"/>
            <a:ext cx="2355791" cy="1672216"/>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759" y="5038654"/>
            <a:ext cx="2322925" cy="1639161"/>
          </a:xfrm>
          <a:prstGeom prst="rect">
            <a:avLst/>
          </a:prstGeom>
        </p:spPr>
      </p:pic>
    </p:spTree>
    <p:extLst>
      <p:ext uri="{BB962C8B-B14F-4D97-AF65-F5344CB8AC3E}">
        <p14:creationId xmlns:p14="http://schemas.microsoft.com/office/powerpoint/2010/main" val="204464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Syntactic/Semantic Analysis </a:t>
            </a:r>
            <a:r>
              <a:rPr lang="en-US" altLang="zh-TW" dirty="0" smtClean="0"/>
              <a:t>(3/4)</a:t>
            </a:r>
            <a:endParaRPr lang="zh-TW" altLang="en-US" dirty="0"/>
          </a:p>
        </p:txBody>
      </p:sp>
      <p:sp>
        <p:nvSpPr>
          <p:cNvPr id="3" name="內容版面配置區 2"/>
          <p:cNvSpPr>
            <a:spLocks noGrp="1"/>
          </p:cNvSpPr>
          <p:nvPr>
            <p:ph idx="1"/>
          </p:nvPr>
        </p:nvSpPr>
        <p:spPr>
          <a:xfrm>
            <a:off x="457200" y="938893"/>
            <a:ext cx="8229600" cy="4991328"/>
          </a:xfrm>
        </p:spPr>
        <p:txBody>
          <a:bodyPr/>
          <a:lstStyle/>
          <a:p>
            <a:r>
              <a:rPr lang="en-US" altLang="zh-TW" dirty="0" smtClean="0"/>
              <a:t>Semantic Composition</a:t>
            </a:r>
          </a:p>
          <a:p>
            <a:pPr lvl="1"/>
            <a:r>
              <a:rPr lang="en-US" altLang="zh-TW" dirty="0" smtClean="0">
                <a:solidFill>
                  <a:srgbClr val="FF0000"/>
                </a:solidFill>
                <a:ea typeface="新細明體" panose="02020500000000000000" pitchFamily="18" charset="-120"/>
              </a:rPr>
              <a:t>Zero-Anaphora</a:t>
            </a:r>
            <a:r>
              <a:rPr lang="en-US" altLang="zh-TW" dirty="0" smtClean="0">
                <a:ea typeface="新細明體" panose="02020500000000000000" pitchFamily="18" charset="-120"/>
              </a:rPr>
              <a:t>:</a:t>
            </a:r>
          </a:p>
          <a:p>
            <a:pPr lvl="2"/>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49</a:t>
            </a:fld>
            <a:endParaRPr lang="en-US"/>
          </a:p>
        </p:txBody>
      </p:sp>
      <p:sp>
        <p:nvSpPr>
          <p:cNvPr id="5" name="文字方塊 4"/>
          <p:cNvSpPr txBox="1"/>
          <p:nvPr/>
        </p:nvSpPr>
        <p:spPr>
          <a:xfrm>
            <a:off x="1306521" y="2065006"/>
            <a:ext cx="6530958" cy="369332"/>
          </a:xfrm>
          <a:prstGeom prst="rect">
            <a:avLst/>
          </a:prstGeom>
          <a:noFill/>
          <a:ln>
            <a:solidFill>
              <a:srgbClr val="FF0000"/>
            </a:solidFill>
          </a:ln>
        </p:spPr>
        <p:txBody>
          <a:bodyPr wrap="square" rtlCol="0">
            <a:spAutoFit/>
          </a:bodyPr>
          <a:lstStyle/>
          <a:p>
            <a:r>
              <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妹妹</a:t>
            </a:r>
            <a:r>
              <a:rPr lang="en-US" altLang="zh-TW"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天存</a:t>
            </a:r>
            <a:r>
              <a:rPr lang="en-US" altLang="zh-TW"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150</a:t>
            </a:r>
            <a:r>
              <a:rPr lang="zh-TW" altLang="en-US"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元</a:t>
            </a:r>
            <a:r>
              <a:rPr lang="zh-TW" altLang="en-US" dirty="0" smtClean="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365</a:t>
            </a:r>
            <a:r>
              <a:rPr lang="zh-TW" altLang="en-US"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天共可存幾元？</a:t>
            </a:r>
          </a:p>
        </p:txBody>
      </p:sp>
      <p:sp>
        <p:nvSpPr>
          <p:cNvPr id="10" name="文字方塊 9"/>
          <p:cNvSpPr txBox="1"/>
          <p:nvPr/>
        </p:nvSpPr>
        <p:spPr>
          <a:xfrm>
            <a:off x="636167" y="2883048"/>
            <a:ext cx="4333925" cy="2862322"/>
          </a:xfrm>
          <a:prstGeom prst="rect">
            <a:avLst/>
          </a:prstGeom>
          <a:noFill/>
          <a:ln w="19050">
            <a:solidFill>
              <a:srgbClr val="0070C0"/>
            </a:solidFill>
          </a:ln>
        </p:spPr>
        <p:txBody>
          <a:bodyPr wrap="square" rtlCol="0">
            <a:spAutoFit/>
          </a:bodyPr>
          <a:lstStyle/>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存</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.store|</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保存</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agent={</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[x1]</a:t>
            </a:r>
            <a:r>
              <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妹妹</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妹妹</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err="1">
                <a:latin typeface="Arial Unicode MS" panose="020B0604020202020204" pitchFamily="34" charset="-120"/>
                <a:ea typeface="Arial Unicode MS" panose="020B0604020202020204" pitchFamily="34" charset="-120"/>
                <a:cs typeface="Arial Unicode MS" panose="020B0604020202020204" pitchFamily="34" charset="-120"/>
              </a:rPr>
              <a:t>YoungerSister</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duration={</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天</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.day|</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日</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quantity={1}</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theme={</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元</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.money|</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貨幣</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quantity={150}</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location={[x]}</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1" name="文字方塊 10"/>
          <p:cNvSpPr txBox="1"/>
          <p:nvPr/>
        </p:nvSpPr>
        <p:spPr>
          <a:xfrm>
            <a:off x="5165535" y="2864817"/>
            <a:ext cx="3146854" cy="3416320"/>
          </a:xfrm>
          <a:prstGeom prst="rect">
            <a:avLst/>
          </a:prstGeom>
          <a:noFill/>
          <a:ln w="19050">
            <a:solidFill>
              <a:srgbClr val="00B050"/>
            </a:solidFill>
          </a:ln>
        </p:spPr>
        <p:txBody>
          <a:bodyPr wrap="square" rtlCol="0">
            <a:spAutoFit/>
          </a:bodyPr>
          <a:lstStyle/>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存</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.store|</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保存</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duration={</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天</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.day|</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日</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quantity={365}</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共</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.quantity={all|</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全</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可</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.possibility={</a:t>
            </a:r>
            <a:r>
              <a:rPr lang="en-US" altLang="zh-TW" dirty="0" err="1">
                <a:latin typeface="Arial Unicode MS" panose="020B0604020202020204" pitchFamily="34" charset="-120"/>
                <a:ea typeface="Arial Unicode MS" panose="020B0604020202020204" pitchFamily="34" charset="-120"/>
                <a:cs typeface="Arial Unicode MS" panose="020B0604020202020204" pitchFamily="34" charset="-120"/>
              </a:rPr>
              <a:t>ish</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稍</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theme={</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元</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.money|</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貨幣</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幾</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.quantity={Ques|</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疑問</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p>
          <a:p>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agent={[x1]},</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location={[x]}</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539134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Syntactic/Semantic </a:t>
            </a:r>
            <a:r>
              <a:rPr lang="en-US" altLang="zh-TW" dirty="0" smtClean="0"/>
              <a:t>Analysis (4/4)</a:t>
            </a:r>
            <a:endParaRPr lang="zh-TW" altLang="en-US" dirty="0"/>
          </a:p>
        </p:txBody>
      </p:sp>
      <p:sp>
        <p:nvSpPr>
          <p:cNvPr id="3" name="內容版面配置區 2"/>
          <p:cNvSpPr>
            <a:spLocks noGrp="1"/>
          </p:cNvSpPr>
          <p:nvPr>
            <p:ph idx="1"/>
          </p:nvPr>
        </p:nvSpPr>
        <p:spPr>
          <a:xfrm>
            <a:off x="499213" y="798849"/>
            <a:ext cx="8229600" cy="4991328"/>
          </a:xfrm>
        </p:spPr>
        <p:txBody>
          <a:bodyPr/>
          <a:lstStyle/>
          <a:p>
            <a:r>
              <a:rPr lang="en-US" altLang="zh-TW" dirty="0" smtClean="0"/>
              <a:t>Semantic Composition</a:t>
            </a:r>
          </a:p>
          <a:p>
            <a:pPr lvl="1"/>
            <a:r>
              <a:rPr lang="en-US" altLang="zh-TW" dirty="0" smtClean="0">
                <a:solidFill>
                  <a:srgbClr val="FF0000"/>
                </a:solidFill>
                <a:ea typeface="新細明體" panose="02020500000000000000" pitchFamily="18" charset="-120"/>
              </a:rPr>
              <a:t>Co-reference</a:t>
            </a:r>
            <a:r>
              <a:rPr lang="en-US" altLang="zh-TW" dirty="0" smtClean="0">
                <a:ea typeface="新細明體" panose="02020500000000000000" pitchFamily="18" charset="-120"/>
              </a:rPr>
              <a:t>: </a:t>
            </a:r>
          </a:p>
          <a:p>
            <a:pPr lvl="2"/>
            <a:r>
              <a:rPr lang="en-US" altLang="zh-TW" dirty="0" smtClean="0">
                <a:ea typeface="新細明體" panose="02020500000000000000" pitchFamily="18" charset="-120"/>
              </a:rPr>
              <a:t>Finding referring expressions that refer to the same entity.</a:t>
            </a:r>
          </a:p>
          <a:p>
            <a:pPr lvl="1"/>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50</a:t>
            </a:fld>
            <a:endParaRPr lang="en-US"/>
          </a:p>
        </p:txBody>
      </p:sp>
      <p:sp>
        <p:nvSpPr>
          <p:cNvPr id="5" name="文字方塊 4"/>
          <p:cNvSpPr txBox="1"/>
          <p:nvPr/>
        </p:nvSpPr>
        <p:spPr>
          <a:xfrm>
            <a:off x="1362538" y="2249532"/>
            <a:ext cx="6530958" cy="369332"/>
          </a:xfrm>
          <a:prstGeom prst="rect">
            <a:avLst/>
          </a:prstGeom>
          <a:noFill/>
          <a:ln>
            <a:solidFill>
              <a:srgbClr val="FF0000"/>
            </a:solidFill>
          </a:ln>
        </p:spPr>
        <p:txBody>
          <a:bodyPr wrap="square" rtlCol="0">
            <a:spAutoFit/>
          </a:bodyPr>
          <a:lstStyle/>
          <a:p>
            <a:r>
              <a:rPr lang="zh-TW" altLang="en-US"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zh-TW" altLang="en-US"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2361</a:t>
            </a:r>
            <a:r>
              <a:rPr lang="zh-TW" altLang="en-US"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枝紅筆和</a:t>
            </a:r>
            <a:r>
              <a:rPr lang="en-US" altLang="zh-TW"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1587</a:t>
            </a:r>
            <a:r>
              <a:rPr lang="zh-TW" altLang="en-US"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枝藍筆</a:t>
            </a:r>
            <a:r>
              <a:rPr lang="zh-TW" altLang="en-US" dirty="0" smtClean="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該</a:t>
            </a:r>
            <a:r>
              <a:rPr lang="zh-TW" altLang="en-US"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店</a:t>
            </a:r>
            <a:r>
              <a:rPr lang="zh-TW" altLang="en-US" dirty="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共進貨幾枝筆？</a:t>
            </a:r>
          </a:p>
        </p:txBody>
      </p:sp>
      <p:sp>
        <p:nvSpPr>
          <p:cNvPr id="10" name="文字方塊 9"/>
          <p:cNvSpPr txBox="1"/>
          <p:nvPr/>
        </p:nvSpPr>
        <p:spPr>
          <a:xfrm>
            <a:off x="1362538" y="2883462"/>
            <a:ext cx="3146854" cy="3693319"/>
          </a:xfrm>
          <a:prstGeom prst="rect">
            <a:avLst/>
          </a:prstGeom>
          <a:noFill/>
          <a:ln w="19050">
            <a:solidFill>
              <a:srgbClr val="0070C0"/>
            </a:solidFill>
          </a:ln>
        </p:spPr>
        <p:txBody>
          <a:bodyPr wrap="square" rtlCol="0">
            <a:spAutoFit/>
          </a:bodyPr>
          <a:lstStyle/>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.buy|</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買</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agent</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[x1]</a:t>
            </a:r>
            <a:r>
              <a:rPr lang="zh-TW"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theme={</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和</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.and(</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筆</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err="1">
                <a:latin typeface="Arial Unicode MS" panose="020B0604020202020204" pitchFamily="34" charset="-120"/>
                <a:ea typeface="Arial Unicode MS" panose="020B0604020202020204" pitchFamily="34" charset="-120"/>
                <a:cs typeface="Arial Unicode MS" panose="020B0604020202020204" pitchFamily="34" charset="-120"/>
              </a:rPr>
              <a:t>PenInk</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筆墨</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quantity={2361},</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color={</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紅</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.red|</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紅</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筆</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err="1">
                <a:latin typeface="Arial Unicode MS" panose="020B0604020202020204" pitchFamily="34" charset="-120"/>
                <a:ea typeface="Arial Unicode MS" panose="020B0604020202020204" pitchFamily="34" charset="-120"/>
                <a:cs typeface="Arial Unicode MS" panose="020B0604020202020204" pitchFamily="34" charset="-120"/>
              </a:rPr>
              <a:t>PenInk</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筆墨</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quantity={1587},</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color={</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藍</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.blue|</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藍</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1" name="文字方塊 10"/>
          <p:cNvSpPr txBox="1"/>
          <p:nvPr/>
        </p:nvSpPr>
        <p:spPr>
          <a:xfrm>
            <a:off x="4746642" y="2913844"/>
            <a:ext cx="3146854" cy="2031325"/>
          </a:xfrm>
          <a:prstGeom prst="rect">
            <a:avLst/>
          </a:prstGeom>
          <a:noFill/>
          <a:ln w="19050">
            <a:solidFill>
              <a:srgbClr val="00B050"/>
            </a:solidFill>
          </a:ln>
        </p:spPr>
        <p:txBody>
          <a:bodyPr wrap="square" rtlCol="0">
            <a:spAutoFit/>
          </a:bodyPr>
          <a:lstStyle/>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.buy|</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買</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agent</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[x1]</a:t>
            </a:r>
            <a:r>
              <a:rPr lang="zh-TW"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共</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.quantity={all|</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全</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theme={</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筆</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err="1">
                <a:latin typeface="Arial Unicode MS" panose="020B0604020202020204" pitchFamily="34" charset="-120"/>
                <a:ea typeface="Arial Unicode MS" panose="020B0604020202020204" pitchFamily="34" charset="-120"/>
                <a:cs typeface="Arial Unicode MS" panose="020B0604020202020204" pitchFamily="34" charset="-120"/>
              </a:rPr>
              <a:t>PenInk</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筆墨</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幾</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.quantity={Ques|</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疑問</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9427532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endParaRPr lang="en-US" altLang="zh-TW" sz="2400" dirty="0" smtClean="0">
              <a:latin typeface="Arial Narrow" panose="020B0606020202030204" pitchFamily="34" charset="0"/>
            </a:endParaRPr>
          </a:p>
        </p:txBody>
      </p:sp>
      <p:sp>
        <p:nvSpPr>
          <p:cNvPr id="2" name="投影片編號版面配置區 1"/>
          <p:cNvSpPr>
            <a:spLocks noGrp="1"/>
          </p:cNvSpPr>
          <p:nvPr>
            <p:ph type="sldNum" sz="quarter" idx="12"/>
          </p:nvPr>
        </p:nvSpPr>
        <p:spPr/>
        <p:txBody>
          <a:bodyPr/>
          <a:lstStyle/>
          <a:p>
            <a:fld id="{C61BFBD5-3B1B-4B4E-BADF-E4A178CDE117}" type="slidenum">
              <a:rPr lang="en-US" smtClean="0"/>
              <a:pPr/>
              <a:t>51</a:t>
            </a:fld>
            <a:endParaRPr lang="en-US"/>
          </a:p>
        </p:txBody>
      </p:sp>
      <p:pic>
        <p:nvPicPr>
          <p:cNvPr id="3" name="圖片 2"/>
          <p:cNvPicPr>
            <a:picLocks noChangeAspect="1"/>
          </p:cNvPicPr>
          <p:nvPr/>
        </p:nvPicPr>
        <p:blipFill>
          <a:blip r:embed="rId3"/>
          <a:stretch>
            <a:fillRect/>
          </a:stretch>
        </p:blipFill>
        <p:spPr>
          <a:xfrm>
            <a:off x="192454" y="1216633"/>
            <a:ext cx="8759095" cy="4643539"/>
          </a:xfrm>
          <a:prstGeom prst="rect">
            <a:avLst/>
          </a:prstGeom>
        </p:spPr>
      </p:pic>
    </p:spTree>
    <p:extLst>
      <p:ext uri="{BB962C8B-B14F-4D97-AF65-F5344CB8AC3E}">
        <p14:creationId xmlns:p14="http://schemas.microsoft.com/office/powerpoint/2010/main" val="2858141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4"/>
            <a:ext cx="8229600" cy="938893"/>
          </a:xfrm>
        </p:spPr>
        <p:txBody>
          <a:bodyPr/>
          <a:lstStyle/>
          <a:p>
            <a:pPr eaLnBrk="1" hangingPunct="1"/>
            <a:r>
              <a:rPr lang="en-US" altLang="zh-TW" dirty="0" smtClean="0"/>
              <a:t> Solution Type Identification (1/3)</a:t>
            </a:r>
            <a:endParaRPr lang="en-US" altLang="zh-TW" sz="2400" dirty="0" smtClean="0">
              <a:latin typeface="Arial Narrow" panose="020B0606020202030204" pitchFamily="34" charset="0"/>
            </a:endParaRPr>
          </a:p>
        </p:txBody>
      </p:sp>
      <p:sp>
        <p:nvSpPr>
          <p:cNvPr id="2" name="內容版面配置區 1"/>
          <p:cNvSpPr>
            <a:spLocks noGrp="1"/>
          </p:cNvSpPr>
          <p:nvPr>
            <p:ph idx="1"/>
          </p:nvPr>
        </p:nvSpPr>
        <p:spPr/>
        <p:txBody>
          <a:bodyPr/>
          <a:lstStyle/>
          <a:p>
            <a:r>
              <a:rPr lang="en-US" altLang="zh-TW" dirty="0" smtClean="0"/>
              <a:t>For identifying a specific stereotype-solution</a:t>
            </a:r>
          </a:p>
          <a:p>
            <a:pPr lvl="1"/>
            <a:r>
              <a:rPr lang="en-US" altLang="zh-TW" dirty="0" smtClean="0"/>
              <a:t>To solve a MWP, it’s not enough to know what MWP means. We need to collect various types of </a:t>
            </a:r>
            <a:r>
              <a:rPr lang="en-US" altLang="zh-TW" dirty="0" smtClean="0">
                <a:solidFill>
                  <a:schemeClr val="accent6">
                    <a:lumMod val="75000"/>
                  </a:schemeClr>
                </a:solidFill>
              </a:rPr>
              <a:t>math operations</a:t>
            </a:r>
            <a:r>
              <a:rPr lang="en-US" altLang="zh-TW" dirty="0" smtClean="0"/>
              <a:t>, </a:t>
            </a:r>
            <a:r>
              <a:rPr lang="en-US" altLang="zh-TW" dirty="0" smtClean="0">
                <a:solidFill>
                  <a:srgbClr val="7030A0"/>
                </a:solidFill>
              </a:rPr>
              <a:t>aggregative operations </a:t>
            </a:r>
            <a:r>
              <a:rPr lang="en-US" altLang="zh-TW" dirty="0" smtClean="0"/>
              <a:t>and </a:t>
            </a:r>
            <a:r>
              <a:rPr lang="en-US" altLang="zh-TW" dirty="0" smtClean="0">
                <a:solidFill>
                  <a:srgbClr val="00B050"/>
                </a:solidFill>
              </a:rPr>
              <a:t>specific problem types</a:t>
            </a:r>
            <a:r>
              <a:rPr lang="en-US" altLang="zh-TW" dirty="0" smtClean="0"/>
              <a:t>.</a:t>
            </a:r>
          </a:p>
          <a:p>
            <a:pPr lvl="1"/>
            <a:endParaRPr lang="en-US" altLang="zh-TW" dirty="0" smtClean="0"/>
          </a:p>
          <a:p>
            <a:r>
              <a:rPr lang="en-US" altLang="zh-TW" dirty="0" smtClean="0"/>
              <a:t>16 different kinds solution types are specified</a:t>
            </a:r>
          </a:p>
          <a:p>
            <a:pPr lvl="1"/>
            <a:r>
              <a:rPr lang="en-US" altLang="zh-TW" dirty="0" smtClean="0"/>
              <a:t>Cover a wide variety of questions found in our elementary math corpus.</a:t>
            </a:r>
          </a:p>
          <a:p>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52</a:t>
            </a:fld>
            <a:endParaRPr lang="en-US"/>
          </a:p>
        </p:txBody>
      </p:sp>
    </p:spTree>
    <p:extLst>
      <p:ext uri="{BB962C8B-B14F-4D97-AF65-F5344CB8AC3E}">
        <p14:creationId xmlns:p14="http://schemas.microsoft.com/office/powerpoint/2010/main" val="7659962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4"/>
            <a:ext cx="8229600" cy="938893"/>
          </a:xfrm>
        </p:spPr>
        <p:txBody>
          <a:bodyPr/>
          <a:lstStyle/>
          <a:p>
            <a:pPr eaLnBrk="1" hangingPunct="1"/>
            <a:r>
              <a:rPr lang="en-US" altLang="zh-TW" dirty="0" smtClean="0"/>
              <a:t> Solution Type Identification (2/3)</a:t>
            </a:r>
            <a:endParaRPr lang="en-US" altLang="zh-TW" sz="2400" dirty="0" smtClean="0">
              <a:latin typeface="Arial Narrow" panose="020B0606020202030204" pitchFamily="34" charset="0"/>
            </a:endParaRPr>
          </a:p>
        </p:txBody>
      </p:sp>
      <p:sp>
        <p:nvSpPr>
          <p:cNvPr id="2" name="內容版面配置區 1"/>
          <p:cNvSpPr>
            <a:spLocks noGrp="1"/>
          </p:cNvSpPr>
          <p:nvPr>
            <p:ph idx="1"/>
          </p:nvPr>
        </p:nvSpPr>
        <p:spPr/>
        <p:txBody>
          <a:bodyPr/>
          <a:lstStyle/>
          <a:p>
            <a:r>
              <a:rPr lang="en-US" altLang="zh-TW" dirty="0" smtClean="0"/>
              <a:t>Solution type (ST) with frequency in seed corpus (manually annotated 75 samples).</a:t>
            </a:r>
          </a:p>
          <a:p>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30152665"/>
              </p:ext>
            </p:extLst>
          </p:nvPr>
        </p:nvGraphicFramePr>
        <p:xfrm>
          <a:off x="1128584" y="2650200"/>
          <a:ext cx="6886832" cy="2866377"/>
        </p:xfrm>
        <a:graphic>
          <a:graphicData uri="http://schemas.openxmlformats.org/drawingml/2006/table">
            <a:tbl>
              <a:tblPr firstRow="1" bandRow="1">
                <a:tableStyleId>{2D5ABB26-0587-4C30-8999-92F81FD0307C}</a:tableStyleId>
              </a:tblPr>
              <a:tblGrid>
                <a:gridCol w="1721708"/>
                <a:gridCol w="1721708"/>
                <a:gridCol w="1721708"/>
                <a:gridCol w="1721708"/>
              </a:tblGrid>
              <a:tr h="670126">
                <a:tc>
                  <a:txBody>
                    <a:bodyPr/>
                    <a:lstStyle/>
                    <a:p>
                      <a:pPr marL="0" algn="ctr" defTabSz="914400" rtl="0" eaLnBrk="1" latinLnBrk="0" hangingPunct="1">
                        <a:spcAft>
                          <a:spcPts val="0"/>
                        </a:spcAft>
                      </a:pPr>
                      <a:r>
                        <a:rPr lang="en-US" sz="1800" kern="1200" dirty="0" smtClean="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Multiplication </a:t>
                      </a:r>
                    </a:p>
                    <a:p>
                      <a:pPr marL="0" algn="ctr" defTabSz="914400" rtl="0" eaLnBrk="1" latinLnBrk="0" hangingPunct="1">
                        <a:spcAft>
                          <a:spcPts val="0"/>
                        </a:spcAft>
                      </a:pPr>
                      <a:r>
                        <a:rPr lang="en-US" sz="1800" kern="12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a:t>
                      </a:r>
                      <a:r>
                        <a:rPr lang="en-US" sz="1800" kern="1200" dirty="0">
                          <a:effectLst/>
                          <a:latin typeface="Arial Unicode MS" panose="020B0604020202020204" pitchFamily="34" charset="-120"/>
                          <a:ea typeface="Arial Unicode MS" panose="020B0604020202020204" pitchFamily="34" charset="-120"/>
                          <a:cs typeface="Arial Unicode MS" panose="020B0604020202020204" pitchFamily="34" charset="-120"/>
                        </a:rPr>
                        <a:t>24%)</a:t>
                      </a:r>
                      <a:endParaRPr lang="zh-TW" sz="1800" kern="12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200" dirty="0">
                          <a:solidFill>
                            <a:srgbClr val="00B050"/>
                          </a:solidFill>
                          <a:effectLst/>
                          <a:latin typeface="Arial Unicode MS" panose="020B0604020202020204" pitchFamily="34" charset="-120"/>
                          <a:ea typeface="Arial Unicode MS" panose="020B0604020202020204" pitchFamily="34" charset="-120"/>
                          <a:cs typeface="Arial Unicode MS" panose="020B0604020202020204" pitchFamily="34" charset="-120"/>
                        </a:rPr>
                        <a:t>Utility</a:t>
                      </a:r>
                      <a:r>
                        <a:rPr lang="en-US" sz="1800" kern="12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endParaRPr lang="en-US" sz="1800" kern="1200" dirty="0" smtClean="0">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marL="0" algn="ctr" defTabSz="914400" rtl="0" eaLnBrk="1" latinLnBrk="0" hangingPunct="1">
                        <a:spcAft>
                          <a:spcPts val="0"/>
                        </a:spcAft>
                      </a:pPr>
                      <a:r>
                        <a:rPr lang="en-US" sz="1800" kern="12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a:t>
                      </a:r>
                      <a:r>
                        <a:rPr lang="en-US" sz="1800" kern="1200" dirty="0">
                          <a:effectLst/>
                          <a:latin typeface="Arial Unicode MS" panose="020B0604020202020204" pitchFamily="34" charset="-120"/>
                          <a:ea typeface="Arial Unicode MS" panose="020B0604020202020204" pitchFamily="34" charset="-120"/>
                          <a:cs typeface="Arial Unicode MS" panose="020B0604020202020204" pitchFamily="34" charset="-120"/>
                        </a:rPr>
                        <a:t>6%)</a:t>
                      </a:r>
                      <a:endParaRPr lang="zh-TW" sz="1800" kern="12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2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Surplus</a:t>
                      </a:r>
                      <a:r>
                        <a:rPr lang="en-US" sz="1800" kern="1200" dirty="0">
                          <a:solidFill>
                            <a:srgbClr val="7030A0"/>
                          </a:solidFill>
                          <a:effectLst/>
                          <a:latin typeface="Arial Unicode MS" panose="020B0604020202020204" pitchFamily="34" charset="-120"/>
                          <a:ea typeface="Arial Unicode MS" panose="020B0604020202020204" pitchFamily="34" charset="-120"/>
                          <a:cs typeface="Arial Unicode MS" panose="020B0604020202020204" pitchFamily="34" charset="-120"/>
                        </a:rPr>
                        <a:t> </a:t>
                      </a:r>
                      <a:endParaRPr lang="en-US" sz="1800" kern="1200" dirty="0" smtClean="0">
                        <a:solidFill>
                          <a:srgbClr val="7030A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marL="0" algn="ctr" defTabSz="914400" rtl="0" eaLnBrk="1" latinLnBrk="0" hangingPunct="1">
                        <a:spcAft>
                          <a:spcPts val="0"/>
                        </a:spcAft>
                      </a:pPr>
                      <a:r>
                        <a:rPr lang="en-US" sz="1800" kern="12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a:t>
                      </a:r>
                      <a:r>
                        <a:rPr lang="en-US" sz="1800" kern="1200" dirty="0">
                          <a:effectLst/>
                          <a:latin typeface="Arial Unicode MS" panose="020B0604020202020204" pitchFamily="34" charset="-120"/>
                          <a:ea typeface="Arial Unicode MS" panose="020B0604020202020204" pitchFamily="34" charset="-120"/>
                          <a:cs typeface="Arial Unicode MS" panose="020B0604020202020204" pitchFamily="34" charset="-120"/>
                        </a:rPr>
                        <a:t>4%)</a:t>
                      </a:r>
                      <a:endParaRPr lang="zh-TW" sz="1800" kern="12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200" dirty="0">
                          <a:solidFill>
                            <a:srgbClr val="00B050"/>
                          </a:solidFill>
                          <a:effectLst/>
                          <a:latin typeface="Arial Unicode MS" panose="020B0604020202020204" pitchFamily="34" charset="-120"/>
                          <a:ea typeface="Arial Unicode MS" panose="020B0604020202020204" pitchFamily="34" charset="-120"/>
                          <a:cs typeface="Arial Unicode MS" panose="020B0604020202020204" pitchFamily="34" charset="-120"/>
                        </a:rPr>
                        <a:t>L.C.M </a:t>
                      </a:r>
                      <a:endParaRPr lang="en-US" sz="1800" kern="1200" dirty="0" smtClean="0">
                        <a:solidFill>
                          <a:srgbClr val="00B05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marL="0" algn="ctr" defTabSz="914400" rtl="0" eaLnBrk="1" latinLnBrk="0" hangingPunct="1">
                        <a:spcAft>
                          <a:spcPts val="0"/>
                        </a:spcAft>
                      </a:pPr>
                      <a:r>
                        <a:rPr lang="en-US" sz="1800" kern="12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a:t>
                      </a:r>
                      <a:r>
                        <a:rPr lang="en-US" sz="1800" kern="1200" dirty="0">
                          <a:effectLst/>
                          <a:latin typeface="Arial Unicode MS" panose="020B0604020202020204" pitchFamily="34" charset="-120"/>
                          <a:ea typeface="Arial Unicode MS" panose="020B0604020202020204" pitchFamily="34" charset="-120"/>
                          <a:cs typeface="Arial Unicode MS" panose="020B0604020202020204" pitchFamily="34" charset="-120"/>
                        </a:rPr>
                        <a:t>2%)</a:t>
                      </a:r>
                      <a:endParaRPr lang="zh-TW" sz="1800" kern="12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641">
                <a:tc>
                  <a:txBody>
                    <a:bodyPr/>
                    <a:lstStyle/>
                    <a:p>
                      <a:pPr algn="ctr">
                        <a:spcAft>
                          <a:spcPts val="0"/>
                        </a:spcAft>
                      </a:pPr>
                      <a:r>
                        <a:rPr lang="en-US" sz="1800" dirty="0" smtClean="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Sum</a:t>
                      </a:r>
                    </a:p>
                    <a:p>
                      <a:pPr algn="ctr">
                        <a:spcAft>
                          <a:spcPts val="0"/>
                        </a:spcAft>
                      </a:pPr>
                      <a:r>
                        <a:rPr lang="en-US" sz="18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(14%)</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solidFill>
                            <a:srgbClr val="00B050"/>
                          </a:solidFill>
                          <a:effectLst/>
                          <a:latin typeface="Arial Unicode MS" panose="020B0604020202020204" pitchFamily="34" charset="-120"/>
                          <a:ea typeface="Arial Unicode MS" panose="020B0604020202020204" pitchFamily="34" charset="-120"/>
                          <a:cs typeface="Arial Unicode MS" panose="020B0604020202020204" pitchFamily="34" charset="-120"/>
                        </a:rPr>
                        <a:t>Algebra </a:t>
                      </a:r>
                      <a:endParaRPr lang="en-US" sz="1800" dirty="0" smtClean="0">
                        <a:solidFill>
                          <a:srgbClr val="00B05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algn="ctr">
                        <a:spcAft>
                          <a:spcPts val="0"/>
                        </a:spcAft>
                      </a:pPr>
                      <a:r>
                        <a:rPr lang="en-US" sz="18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5%)</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Difference</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endParaRPr lang="en-US" sz="1800" dirty="0" smtClean="0">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algn="ctr">
                        <a:spcAft>
                          <a:spcPts val="0"/>
                        </a:spcAft>
                      </a:pPr>
                      <a:r>
                        <a:rPr lang="en-US" sz="18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4%)</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solidFill>
                            <a:srgbClr val="00B050"/>
                          </a:solidFill>
                          <a:effectLst/>
                          <a:latin typeface="Arial Unicode MS" panose="020B0604020202020204" pitchFamily="34" charset="-120"/>
                          <a:ea typeface="Arial Unicode MS" panose="020B0604020202020204" pitchFamily="34" charset="-120"/>
                          <a:cs typeface="Arial Unicode MS" panose="020B0604020202020204" pitchFamily="34" charset="-120"/>
                        </a:rPr>
                        <a:t>G.C.D </a:t>
                      </a:r>
                      <a:endParaRPr lang="en-US" sz="1800" dirty="0" smtClean="0">
                        <a:solidFill>
                          <a:srgbClr val="00B05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algn="ctr">
                        <a:spcAft>
                          <a:spcPts val="0"/>
                        </a:spcAft>
                      </a:pPr>
                      <a:r>
                        <a:rPr lang="en-US" sz="18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2%)</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0650">
                <a:tc>
                  <a:txBody>
                    <a:bodyPr/>
                    <a:lstStyle/>
                    <a:p>
                      <a:pPr algn="ctr">
                        <a:spcAft>
                          <a:spcPts val="0"/>
                        </a:spcAft>
                      </a:pPr>
                      <a:r>
                        <a:rPr lang="en-US" sz="18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Subtraction </a:t>
                      </a:r>
                      <a:endParaRPr lang="en-US" sz="1800" dirty="0" smtClean="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algn="ctr">
                        <a:spcAft>
                          <a:spcPts val="0"/>
                        </a:spcAft>
                      </a:pPr>
                      <a:r>
                        <a:rPr lang="en-US" sz="18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12%)</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solidFill>
                            <a:srgbClr val="7030A0"/>
                          </a:solidFill>
                          <a:effectLst/>
                          <a:latin typeface="Arial Unicode MS" panose="020B0604020202020204" pitchFamily="34" charset="-120"/>
                          <a:ea typeface="Arial Unicode MS" panose="020B0604020202020204" pitchFamily="34" charset="-120"/>
                          <a:cs typeface="Arial Unicode MS" panose="020B0604020202020204" pitchFamily="34" charset="-120"/>
                        </a:rPr>
                        <a:t>Comparison</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endParaRPr lang="en-US" sz="1800" dirty="0" smtClean="0">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algn="ctr">
                        <a:spcAft>
                          <a:spcPts val="0"/>
                        </a:spcAft>
                      </a:pPr>
                      <a:r>
                        <a:rPr lang="en-US" sz="18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5%)</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smtClean="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Ceil-Division</a:t>
                      </a:r>
                    </a:p>
                    <a:p>
                      <a:pPr algn="ctr">
                        <a:spcAft>
                          <a:spcPts val="0"/>
                        </a:spcAft>
                      </a:pPr>
                      <a:r>
                        <a:rPr lang="en-US" sz="18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(3%)</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Addition </a:t>
                      </a:r>
                      <a:endParaRPr lang="en-US" sz="1800" dirty="0" smtClean="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algn="ctr">
                        <a:spcAft>
                          <a:spcPts val="0"/>
                        </a:spcAft>
                      </a:pPr>
                      <a:r>
                        <a:rPr lang="en-US" sz="18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(1</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60">
                <a:tc>
                  <a:txBody>
                    <a:bodyPr/>
                    <a:lstStyle/>
                    <a:p>
                      <a:pPr algn="ctr">
                        <a:spcAft>
                          <a:spcPts val="0"/>
                        </a:spcAft>
                      </a:pPr>
                      <a:r>
                        <a:rPr lang="en-US" sz="18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Floor-Division </a:t>
                      </a:r>
                      <a:endParaRPr lang="zh-TW" sz="18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algn="ctr">
                        <a:spcAft>
                          <a:spcPts val="0"/>
                        </a:spcAft>
                      </a:pP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(7%)</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smtClean="0">
                          <a:solidFill>
                            <a:srgbClr val="00B050"/>
                          </a:solidFill>
                          <a:effectLst/>
                          <a:latin typeface="Arial Unicode MS" panose="020B0604020202020204" pitchFamily="34" charset="-120"/>
                          <a:ea typeface="Arial Unicode MS" panose="020B0604020202020204" pitchFamily="34" charset="-120"/>
                          <a:cs typeface="Arial Unicode MS" panose="020B0604020202020204" pitchFamily="34" charset="-120"/>
                        </a:rPr>
                        <a:t>Ratio</a:t>
                      </a:r>
                    </a:p>
                    <a:p>
                      <a:pPr algn="ctr">
                        <a:spcAft>
                          <a:spcPts val="0"/>
                        </a:spcAft>
                      </a:pPr>
                      <a:r>
                        <a:rPr lang="en-US" sz="1800"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(5%)</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smtClean="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rPr>
                        <a:t>Common-Division </a:t>
                      </a:r>
                      <a:endParaRPr lang="zh-TW" sz="1800" dirty="0">
                        <a:solidFill>
                          <a:schemeClr val="accent6">
                            <a:lumMod val="75000"/>
                          </a:schemeClr>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algn="ctr">
                        <a:spcAft>
                          <a:spcPts val="0"/>
                        </a:spcAft>
                      </a:pP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(3%)</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solidFill>
                            <a:srgbClr val="7030A0"/>
                          </a:solidFill>
                          <a:effectLst/>
                          <a:latin typeface="Arial Unicode MS" panose="020B0604020202020204" pitchFamily="34" charset="-120"/>
                          <a:ea typeface="Arial Unicode MS" panose="020B0604020202020204" pitchFamily="34" charset="-120"/>
                          <a:cs typeface="Arial Unicode MS" panose="020B0604020202020204" pitchFamily="34" charset="-120"/>
                        </a:rPr>
                        <a:t>Set-Operation</a:t>
                      </a: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sz="18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algn="ctr">
                        <a:spcAft>
                          <a:spcPts val="0"/>
                        </a:spcAft>
                      </a:pPr>
                      <a:r>
                        <a:rPr lang="en-US" sz="1800" dirty="0">
                          <a:effectLst/>
                          <a:latin typeface="Arial Unicode MS" panose="020B0604020202020204" pitchFamily="34" charset="-120"/>
                          <a:ea typeface="Arial Unicode MS" panose="020B0604020202020204" pitchFamily="34" charset="-120"/>
                          <a:cs typeface="Arial Unicode MS" panose="020B0604020202020204" pitchFamily="34" charset="-120"/>
                        </a:rPr>
                        <a:t>(1%)</a:t>
                      </a:r>
                      <a:endParaRPr lang="zh-TW" sz="18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投影片編號版面配置區 3"/>
          <p:cNvSpPr>
            <a:spLocks noGrp="1"/>
          </p:cNvSpPr>
          <p:nvPr>
            <p:ph type="sldNum" sz="quarter" idx="12"/>
          </p:nvPr>
        </p:nvSpPr>
        <p:spPr/>
        <p:txBody>
          <a:bodyPr/>
          <a:lstStyle/>
          <a:p>
            <a:fld id="{C61BFBD5-3B1B-4B4E-BADF-E4A178CDE117}" type="slidenum">
              <a:rPr lang="en-US" smtClean="0"/>
              <a:pPr/>
              <a:t>53</a:t>
            </a:fld>
            <a:endParaRPr lang="en-US"/>
          </a:p>
        </p:txBody>
      </p:sp>
    </p:spTree>
    <p:extLst>
      <p:ext uri="{BB962C8B-B14F-4D97-AF65-F5344CB8AC3E}">
        <p14:creationId xmlns:p14="http://schemas.microsoft.com/office/powerpoint/2010/main" val="28696124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altLang="zh-TW" dirty="0" smtClean="0"/>
              <a:t> Solution Type Identification (1/2)</a:t>
            </a:r>
            <a:endParaRPr lang="en-US" altLang="zh-TW" sz="2400" dirty="0" smtClean="0">
              <a:latin typeface="Arial Narrow" panose="020B0606020202030204" pitchFamily="34" charset="0"/>
            </a:endParaRPr>
          </a:p>
        </p:txBody>
      </p:sp>
      <p:sp>
        <p:nvSpPr>
          <p:cNvPr id="2" name="內容版面配置區 1"/>
          <p:cNvSpPr>
            <a:spLocks noGrp="1"/>
          </p:cNvSpPr>
          <p:nvPr>
            <p:ph idx="1"/>
          </p:nvPr>
        </p:nvSpPr>
        <p:spPr/>
        <p:txBody>
          <a:bodyPr>
            <a:normAutofit/>
          </a:bodyPr>
          <a:lstStyle/>
          <a:p>
            <a:r>
              <a:rPr lang="en-US" altLang="zh-TW" dirty="0" smtClean="0"/>
              <a:t>Currently, </a:t>
            </a:r>
            <a:r>
              <a:rPr lang="en-US" altLang="zh-TW" dirty="0" smtClean="0">
                <a:solidFill>
                  <a:srgbClr val="FF0000"/>
                </a:solidFill>
              </a:rPr>
              <a:t>a SVM classifier with linear kernel function </a:t>
            </a:r>
            <a:r>
              <a:rPr lang="en-US" altLang="zh-TW" dirty="0" smtClean="0"/>
              <a:t>is used and four different kinds of </a:t>
            </a:r>
            <a:r>
              <a:rPr lang="en-US" altLang="zh-TW" dirty="0"/>
              <a:t>feature-sets </a:t>
            </a:r>
            <a:r>
              <a:rPr lang="en-US" altLang="zh-TW" dirty="0" smtClean="0"/>
              <a:t>are adopted </a:t>
            </a:r>
          </a:p>
          <a:p>
            <a:pPr lvl="1"/>
            <a:r>
              <a:rPr lang="en-US" altLang="zh-TW" dirty="0" smtClean="0">
                <a:solidFill>
                  <a:srgbClr val="00B0F0"/>
                </a:solidFill>
              </a:rPr>
              <a:t>Lexicon.</a:t>
            </a:r>
            <a:endParaRPr lang="en-US" altLang="zh-TW" b="1" dirty="0" smtClean="0">
              <a:solidFill>
                <a:srgbClr val="00B0F0"/>
              </a:solidFill>
            </a:endParaRPr>
          </a:p>
          <a:p>
            <a:pPr lvl="2"/>
            <a:r>
              <a:rPr lang="en-US" altLang="zh-TW" dirty="0" smtClean="0"/>
              <a:t>Ques part with lexicon </a:t>
            </a:r>
            <a:r>
              <a:rPr lang="zh-TW" altLang="zh-TW" dirty="0" smtClean="0"/>
              <a:t>“</a:t>
            </a:r>
            <a:r>
              <a:rPr lang="zh-TW" altLang="zh-TW" dirty="0">
                <a:solidFill>
                  <a:schemeClr val="accent6">
                    <a:lumMod val="75000"/>
                  </a:schemeClr>
                </a:solidFill>
              </a:rPr>
              <a:t>共</a:t>
            </a:r>
            <a:r>
              <a:rPr lang="zh-TW" altLang="zh-TW" dirty="0" smtClean="0"/>
              <a:t>”</a:t>
            </a:r>
            <a:endParaRPr lang="en-US" altLang="zh-TW" dirty="0" smtClean="0">
              <a:solidFill>
                <a:srgbClr val="00B0F0"/>
              </a:solidFill>
            </a:endParaRPr>
          </a:p>
          <a:p>
            <a:pPr lvl="1"/>
            <a:r>
              <a:rPr lang="en-US" altLang="zh-TW" dirty="0" smtClean="0">
                <a:solidFill>
                  <a:srgbClr val="00B0F0"/>
                </a:solidFill>
              </a:rPr>
              <a:t>Lexicon pair.</a:t>
            </a:r>
          </a:p>
          <a:p>
            <a:pPr lvl="2"/>
            <a:r>
              <a:rPr lang="en-US" altLang="zh-TW" dirty="0" smtClean="0"/>
              <a:t>lexicon pair </a:t>
            </a:r>
            <a:r>
              <a:rPr lang="en-US" altLang="zh-TW" dirty="0"/>
              <a:t>like </a:t>
            </a:r>
            <a:r>
              <a:rPr lang="zh-TW" altLang="zh-TW" dirty="0"/>
              <a:t>“</a:t>
            </a:r>
            <a:r>
              <a:rPr lang="en-US" altLang="zh-TW" dirty="0">
                <a:solidFill>
                  <a:schemeClr val="accent6">
                    <a:lumMod val="75000"/>
                  </a:schemeClr>
                </a:solidFill>
              </a:rPr>
              <a:t>?</a:t>
            </a:r>
            <a:r>
              <a:rPr lang="zh-TW" altLang="zh-TW" dirty="0">
                <a:solidFill>
                  <a:schemeClr val="accent6">
                    <a:lumMod val="75000"/>
                  </a:schemeClr>
                </a:solidFill>
              </a:rPr>
              <a:t>比</a:t>
            </a:r>
            <a:r>
              <a:rPr lang="en-US" altLang="zh-TW" dirty="0">
                <a:solidFill>
                  <a:schemeClr val="accent6">
                    <a:lumMod val="75000"/>
                  </a:schemeClr>
                </a:solidFill>
              </a:rPr>
              <a:t>?</a:t>
            </a:r>
            <a:r>
              <a:rPr lang="zh-TW" altLang="zh-TW" dirty="0" smtClean="0">
                <a:solidFill>
                  <a:schemeClr val="accent6">
                    <a:lumMod val="75000"/>
                  </a:schemeClr>
                </a:solidFill>
              </a:rPr>
              <a:t>便宜</a:t>
            </a:r>
            <a:r>
              <a:rPr lang="en-US" altLang="zh-TW" dirty="0" smtClean="0"/>
              <a:t>”</a:t>
            </a:r>
            <a:endParaRPr lang="en-US" altLang="zh-TW" dirty="0" smtClean="0">
              <a:solidFill>
                <a:srgbClr val="00B0F0"/>
              </a:solidFill>
            </a:endParaRPr>
          </a:p>
          <a:p>
            <a:pPr lvl="1"/>
            <a:r>
              <a:rPr lang="en-US" altLang="zh-TW" dirty="0" smtClean="0">
                <a:solidFill>
                  <a:srgbClr val="00B0F0"/>
                </a:solidFill>
              </a:rPr>
              <a:t>Lexicon and POS pair.</a:t>
            </a:r>
          </a:p>
          <a:p>
            <a:pPr lvl="2"/>
            <a:r>
              <a:rPr lang="en-US" altLang="zh-TW" dirty="0"/>
              <a:t>Pair </a:t>
            </a:r>
            <a:r>
              <a:rPr lang="en-US" altLang="zh-TW" dirty="0" smtClean="0"/>
              <a:t>[Verb</a:t>
            </a:r>
            <a:r>
              <a:rPr lang="en-US" altLang="zh-TW" dirty="0"/>
              <a:t>, asking </a:t>
            </a:r>
            <a:r>
              <a:rPr lang="en-US" altLang="zh-TW" dirty="0" smtClean="0"/>
              <a:t>unit in Ques part] e.g. [</a:t>
            </a:r>
            <a:r>
              <a:rPr lang="zh-TW" altLang="en-US" dirty="0" smtClean="0"/>
              <a:t> </a:t>
            </a:r>
            <a:r>
              <a:rPr lang="en-US" altLang="zh-TW" dirty="0" smtClean="0">
                <a:solidFill>
                  <a:schemeClr val="accent6">
                    <a:lumMod val="75000"/>
                  </a:schemeClr>
                </a:solidFill>
              </a:rPr>
              <a:t>VC(</a:t>
            </a:r>
            <a:r>
              <a:rPr lang="zh-TW" altLang="en-US" dirty="0" smtClean="0">
                <a:solidFill>
                  <a:schemeClr val="accent6">
                    <a:lumMod val="75000"/>
                  </a:schemeClr>
                </a:solidFill>
              </a:rPr>
              <a:t>修築</a:t>
            </a:r>
            <a:r>
              <a:rPr lang="en-US" altLang="zh-TW" dirty="0" smtClean="0">
                <a:solidFill>
                  <a:schemeClr val="accent6">
                    <a:lumMod val="75000"/>
                  </a:schemeClr>
                </a:solidFill>
              </a:rPr>
              <a:t>)</a:t>
            </a:r>
            <a:r>
              <a:rPr lang="en-US" altLang="zh-TW" dirty="0" smtClean="0"/>
              <a:t>,</a:t>
            </a:r>
            <a:r>
              <a:rPr lang="en-US" altLang="zh-TW" dirty="0" smtClean="0">
                <a:solidFill>
                  <a:schemeClr val="accent6">
                    <a:lumMod val="75000"/>
                  </a:schemeClr>
                </a:solidFill>
              </a:rPr>
              <a:t> </a:t>
            </a:r>
            <a:r>
              <a:rPr lang="zh-TW" altLang="en-US" dirty="0" smtClean="0">
                <a:solidFill>
                  <a:schemeClr val="accent6">
                    <a:lumMod val="75000"/>
                  </a:schemeClr>
                </a:solidFill>
              </a:rPr>
              <a:t>天</a:t>
            </a:r>
            <a:r>
              <a:rPr lang="en-US" altLang="zh-TW" dirty="0" smtClean="0"/>
              <a:t>]</a:t>
            </a:r>
            <a:endParaRPr lang="en-US" altLang="zh-TW" dirty="0" smtClean="0">
              <a:solidFill>
                <a:srgbClr val="00B0F0"/>
              </a:solidFill>
            </a:endParaRPr>
          </a:p>
          <a:p>
            <a:pPr lvl="1"/>
            <a:r>
              <a:rPr lang="en-US" altLang="zh-TW" dirty="0" smtClean="0">
                <a:solidFill>
                  <a:srgbClr val="00B0F0"/>
                </a:solidFill>
              </a:rPr>
              <a:t>Pattern-matching indicators</a:t>
            </a:r>
            <a:r>
              <a:rPr lang="en-US" altLang="zh-TW" dirty="0" smtClean="0"/>
              <a:t>. </a:t>
            </a:r>
          </a:p>
          <a:p>
            <a:pPr lvl="2"/>
            <a:r>
              <a:rPr lang="en-US" altLang="zh-TW" dirty="0" smtClean="0"/>
              <a:t>Relation between </a:t>
            </a:r>
            <a:r>
              <a:rPr lang="en-US" altLang="zh-TW" dirty="0" smtClean="0">
                <a:solidFill>
                  <a:srgbClr val="FF0000"/>
                </a:solidFill>
              </a:rPr>
              <a:t>object-unit</a:t>
            </a:r>
            <a:r>
              <a:rPr lang="en-US" altLang="zh-TW" dirty="0" smtClean="0"/>
              <a:t> in question sentences and </a:t>
            </a:r>
            <a:r>
              <a:rPr lang="en-US" altLang="zh-TW" dirty="0" smtClean="0">
                <a:solidFill>
                  <a:srgbClr val="FF0000"/>
                </a:solidFill>
              </a:rPr>
              <a:t>object-unit</a:t>
            </a:r>
            <a:r>
              <a:rPr lang="en-US" altLang="zh-TW" dirty="0" smtClean="0"/>
              <a:t> in body sentences (currently manually created). </a:t>
            </a:r>
          </a:p>
        </p:txBody>
      </p:sp>
      <p:sp>
        <p:nvSpPr>
          <p:cNvPr id="3" name="投影片編號版面配置區 2"/>
          <p:cNvSpPr>
            <a:spLocks noGrp="1"/>
          </p:cNvSpPr>
          <p:nvPr>
            <p:ph type="sldNum" sz="quarter" idx="12"/>
          </p:nvPr>
        </p:nvSpPr>
        <p:spPr/>
        <p:txBody>
          <a:bodyPr/>
          <a:lstStyle/>
          <a:p>
            <a:fld id="{C61BFBD5-3B1B-4B4E-BADF-E4A178CDE117}" type="slidenum">
              <a:rPr lang="en-US" smtClean="0"/>
              <a:pPr/>
              <a:t>54</a:t>
            </a:fld>
            <a:endParaRPr lang="en-US"/>
          </a:p>
        </p:txBody>
      </p:sp>
      <p:sp>
        <p:nvSpPr>
          <p:cNvPr id="7" name="直線圖說文字 2 6"/>
          <p:cNvSpPr/>
          <p:nvPr/>
        </p:nvSpPr>
        <p:spPr>
          <a:xfrm>
            <a:off x="7367321" y="4157472"/>
            <a:ext cx="1554480" cy="329184"/>
          </a:xfrm>
          <a:prstGeom prst="borderCallout2">
            <a:avLst>
              <a:gd name="adj1" fmla="val 59491"/>
              <a:gd name="adj2" fmla="val -3627"/>
              <a:gd name="adj3" fmla="val 63194"/>
              <a:gd name="adj4" fmla="val -13530"/>
              <a:gd name="adj5" fmla="val 131019"/>
              <a:gd name="adj6" fmla="val -43530"/>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動作及物動詞</a:t>
            </a:r>
            <a:endParaRPr lang="zh-TW" altLang="en-US" dirty="0">
              <a:solidFill>
                <a:schemeClr val="tx1"/>
              </a:solidFill>
            </a:endParaRPr>
          </a:p>
        </p:txBody>
      </p:sp>
    </p:spTree>
    <p:extLst>
      <p:ext uri="{BB962C8B-B14F-4D97-AF65-F5344CB8AC3E}">
        <p14:creationId xmlns:p14="http://schemas.microsoft.com/office/powerpoint/2010/main" val="1485876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altLang="zh-TW" dirty="0" smtClean="0"/>
              <a:t> Solution Type Identification (2/2)</a:t>
            </a:r>
            <a:endParaRPr lang="en-US" altLang="zh-TW" sz="2400" dirty="0" smtClean="0">
              <a:latin typeface="Arial Narrow" panose="020B0606020202030204" pitchFamily="34" charset="0"/>
            </a:endParaRPr>
          </a:p>
        </p:txBody>
      </p:sp>
      <p:sp>
        <p:nvSpPr>
          <p:cNvPr id="2" name="內容版面配置區 1"/>
          <p:cNvSpPr>
            <a:spLocks noGrp="1"/>
          </p:cNvSpPr>
          <p:nvPr>
            <p:ph idx="1"/>
          </p:nvPr>
        </p:nvSpPr>
        <p:spPr>
          <a:xfrm>
            <a:off x="301752" y="1177324"/>
            <a:ext cx="8540496" cy="5328255"/>
          </a:xfrm>
        </p:spPr>
        <p:txBody>
          <a:bodyPr>
            <a:normAutofit/>
          </a:bodyPr>
          <a:lstStyle/>
          <a:p>
            <a:r>
              <a:rPr lang="en-US" altLang="zh-TW" b="1" dirty="0" smtClean="0"/>
              <a:t>Examples:</a:t>
            </a:r>
          </a:p>
          <a:p>
            <a:pPr lvl="1"/>
            <a:r>
              <a:rPr lang="en-US" altLang="zh-TW" b="1" dirty="0" smtClean="0">
                <a:solidFill>
                  <a:srgbClr val="00B0F0"/>
                </a:solidFill>
              </a:rPr>
              <a:t>Lexicon</a:t>
            </a:r>
            <a:r>
              <a:rPr lang="en-US" altLang="zh-TW" b="1" dirty="0">
                <a:solidFill>
                  <a:srgbClr val="00B0F0"/>
                </a:solidFill>
              </a:rPr>
              <a:t>:</a:t>
            </a:r>
            <a:endParaRPr lang="en-US" altLang="zh-TW" b="1" dirty="0" smtClean="0">
              <a:solidFill>
                <a:srgbClr val="00B0F0"/>
              </a:solidFill>
            </a:endParaRPr>
          </a:p>
          <a:p>
            <a:pPr lvl="2"/>
            <a:r>
              <a:rPr lang="en-US" altLang="zh-TW" dirty="0" smtClean="0"/>
              <a:t>Example:</a:t>
            </a:r>
            <a:r>
              <a:rPr lang="zh-TW" altLang="zh-TW" dirty="0"/>
              <a:t>哥哥買了一本</a:t>
            </a:r>
            <a:r>
              <a:rPr lang="en-US" altLang="zh-TW" dirty="0"/>
              <a:t>329</a:t>
            </a:r>
            <a:r>
              <a:rPr lang="zh-TW" altLang="zh-TW" dirty="0"/>
              <a:t>元的故事書和一枝</a:t>
            </a:r>
            <a:r>
              <a:rPr lang="en-US" altLang="zh-TW" dirty="0"/>
              <a:t>465</a:t>
            </a:r>
            <a:r>
              <a:rPr lang="zh-TW" altLang="zh-TW" dirty="0"/>
              <a:t>元的鋼筆，</a:t>
            </a:r>
            <a:r>
              <a:rPr lang="zh-TW" altLang="zh-TW" dirty="0">
                <a:solidFill>
                  <a:srgbClr val="FF0000"/>
                </a:solidFill>
              </a:rPr>
              <a:t>共</a:t>
            </a:r>
            <a:r>
              <a:rPr lang="zh-TW" altLang="zh-TW" dirty="0"/>
              <a:t>花了幾元？</a:t>
            </a:r>
            <a:r>
              <a:rPr lang="en-US" altLang="zh-TW" sz="1400" i="1" dirty="0" smtClean="0">
                <a:sym typeface="Wingdings" panose="05000000000000000000" pitchFamily="2" charset="2"/>
              </a:rPr>
              <a:t>Type: Sum</a:t>
            </a:r>
            <a:endParaRPr lang="en-US" altLang="zh-TW" i="1" dirty="0" smtClean="0"/>
          </a:p>
          <a:p>
            <a:pPr lvl="1"/>
            <a:r>
              <a:rPr lang="en-US" altLang="zh-TW" b="1" dirty="0" smtClean="0">
                <a:solidFill>
                  <a:srgbClr val="00B0F0"/>
                </a:solidFill>
              </a:rPr>
              <a:t>Lexicon pair:</a:t>
            </a:r>
          </a:p>
          <a:p>
            <a:pPr lvl="2"/>
            <a:r>
              <a:rPr lang="en-US" altLang="zh-TW" dirty="0"/>
              <a:t>Example</a:t>
            </a:r>
            <a:r>
              <a:rPr lang="en-US" altLang="zh-TW" dirty="0" smtClean="0"/>
              <a:t>:</a:t>
            </a:r>
            <a:r>
              <a:rPr lang="zh-TW" altLang="en-US" dirty="0" smtClean="0"/>
              <a:t> </a:t>
            </a:r>
            <a:r>
              <a:rPr lang="zh-TW" altLang="zh-TW" dirty="0" smtClean="0"/>
              <a:t>姐姐</a:t>
            </a:r>
            <a:r>
              <a:rPr lang="zh-TW" altLang="zh-TW" dirty="0"/>
              <a:t>上個月電話費是</a:t>
            </a:r>
            <a:r>
              <a:rPr lang="en-US" altLang="zh-TW" dirty="0"/>
              <a:t>562</a:t>
            </a:r>
            <a:r>
              <a:rPr lang="zh-TW" altLang="zh-TW" dirty="0"/>
              <a:t>元，這個</a:t>
            </a:r>
            <a:r>
              <a:rPr lang="zh-TW" altLang="zh-TW" dirty="0" smtClean="0"/>
              <a:t>月</a:t>
            </a:r>
            <a:r>
              <a:rPr lang="zh-TW" altLang="zh-TW" dirty="0" smtClean="0">
                <a:solidFill>
                  <a:srgbClr val="FF0000"/>
                </a:solidFill>
              </a:rPr>
              <a:t>比</a:t>
            </a:r>
            <a:r>
              <a:rPr lang="zh-TW" altLang="zh-TW" dirty="0" smtClean="0"/>
              <a:t>上</a:t>
            </a:r>
            <a:r>
              <a:rPr lang="zh-TW" altLang="zh-TW" dirty="0"/>
              <a:t>個月</a:t>
            </a:r>
            <a:r>
              <a:rPr lang="zh-TW" altLang="zh-TW" dirty="0">
                <a:solidFill>
                  <a:srgbClr val="FF0000"/>
                </a:solidFill>
              </a:rPr>
              <a:t>便宜</a:t>
            </a:r>
            <a:r>
              <a:rPr lang="en-US" altLang="zh-TW" dirty="0"/>
              <a:t>127</a:t>
            </a:r>
            <a:r>
              <a:rPr lang="zh-TW" altLang="zh-TW" dirty="0"/>
              <a:t>元，這個月的電話費是幾元？ </a:t>
            </a:r>
            <a:r>
              <a:rPr lang="en-US" altLang="zh-TW" sz="1400" i="1" dirty="0">
                <a:sym typeface="Wingdings" panose="05000000000000000000" pitchFamily="2" charset="2"/>
              </a:rPr>
              <a:t>Type: </a:t>
            </a:r>
            <a:r>
              <a:rPr lang="en-US" altLang="zh-TW" sz="1400" i="1" dirty="0" smtClean="0">
                <a:sym typeface="Wingdings" panose="05000000000000000000" pitchFamily="2" charset="2"/>
              </a:rPr>
              <a:t>Subtraction</a:t>
            </a:r>
            <a:endParaRPr lang="en-US" altLang="zh-TW" sz="1400" i="1" dirty="0"/>
          </a:p>
          <a:p>
            <a:pPr lvl="1"/>
            <a:r>
              <a:rPr lang="en-US" altLang="zh-TW" b="1" dirty="0" smtClean="0">
                <a:solidFill>
                  <a:srgbClr val="00B0F0"/>
                </a:solidFill>
              </a:rPr>
              <a:t>&lt;Verb: Lexicon, POS&gt; and &lt;Ques: Unit-Lexicon&gt;pair:</a:t>
            </a:r>
          </a:p>
          <a:p>
            <a:pPr lvl="2"/>
            <a:r>
              <a:rPr lang="en-US" altLang="zh-TW" dirty="0" smtClean="0"/>
              <a:t>Example: </a:t>
            </a:r>
            <a:r>
              <a:rPr lang="zh-TW" altLang="zh-TW" dirty="0" smtClean="0"/>
              <a:t>一</a:t>
            </a:r>
            <a:r>
              <a:rPr lang="zh-TW" altLang="zh-TW" dirty="0"/>
              <a:t>座長</a:t>
            </a:r>
            <a:r>
              <a:rPr lang="en-US" altLang="zh-TW" dirty="0"/>
              <a:t>8360</a:t>
            </a:r>
            <a:r>
              <a:rPr lang="zh-TW" altLang="zh-TW" dirty="0"/>
              <a:t>公尺的高架橋，工人每天</a:t>
            </a:r>
            <a:r>
              <a:rPr lang="zh-TW" altLang="zh-TW" dirty="0">
                <a:solidFill>
                  <a:srgbClr val="FF0000"/>
                </a:solidFill>
              </a:rPr>
              <a:t>修築</a:t>
            </a:r>
            <a:r>
              <a:rPr lang="en-US" altLang="zh-TW" dirty="0"/>
              <a:t>88</a:t>
            </a:r>
            <a:r>
              <a:rPr lang="zh-TW" altLang="zh-TW" dirty="0"/>
              <a:t>公尺，共要花</a:t>
            </a:r>
            <a:r>
              <a:rPr lang="zh-TW" altLang="zh-TW" dirty="0">
                <a:solidFill>
                  <a:srgbClr val="00B050"/>
                </a:solidFill>
              </a:rPr>
              <a:t>幾</a:t>
            </a:r>
            <a:r>
              <a:rPr lang="zh-TW" altLang="zh-TW" dirty="0">
                <a:solidFill>
                  <a:srgbClr val="FF0000"/>
                </a:solidFill>
              </a:rPr>
              <a:t>天</a:t>
            </a:r>
            <a:r>
              <a:rPr lang="zh-TW" altLang="zh-TW" dirty="0"/>
              <a:t>才可以全部修築完成</a:t>
            </a:r>
            <a:r>
              <a:rPr lang="zh-TW" altLang="zh-TW" dirty="0" smtClean="0"/>
              <a:t>？</a:t>
            </a:r>
            <a:r>
              <a:rPr lang="en-US" altLang="zh-TW" dirty="0" smtClean="0"/>
              <a:t> </a:t>
            </a:r>
            <a:r>
              <a:rPr lang="en-US" altLang="zh-TW" dirty="0" smtClean="0">
                <a:sym typeface="Wingdings" panose="05000000000000000000" pitchFamily="2" charset="2"/>
              </a:rPr>
              <a:t> </a:t>
            </a:r>
            <a:r>
              <a:rPr lang="en-US" altLang="zh-TW" dirty="0" smtClean="0"/>
              <a:t>[</a:t>
            </a:r>
            <a:r>
              <a:rPr lang="zh-TW" altLang="en-US" dirty="0" smtClean="0"/>
              <a:t> </a:t>
            </a:r>
            <a:r>
              <a:rPr lang="en-US" altLang="zh-TW" dirty="0" smtClean="0">
                <a:solidFill>
                  <a:srgbClr val="FF0000"/>
                </a:solidFill>
              </a:rPr>
              <a:t>VC(</a:t>
            </a:r>
            <a:r>
              <a:rPr lang="zh-TW" altLang="en-US" dirty="0" smtClean="0">
                <a:solidFill>
                  <a:srgbClr val="FF0000"/>
                </a:solidFill>
              </a:rPr>
              <a:t>修築</a:t>
            </a:r>
            <a:r>
              <a:rPr lang="en-US" altLang="zh-TW" dirty="0" smtClean="0">
                <a:solidFill>
                  <a:srgbClr val="FF0000"/>
                </a:solidFill>
              </a:rPr>
              <a:t>)</a:t>
            </a:r>
            <a:r>
              <a:rPr lang="en-US" altLang="zh-TW" dirty="0" smtClean="0"/>
              <a:t>,</a:t>
            </a:r>
            <a:r>
              <a:rPr lang="en-US" altLang="zh-TW" dirty="0" smtClean="0">
                <a:solidFill>
                  <a:schemeClr val="accent6">
                    <a:lumMod val="75000"/>
                  </a:schemeClr>
                </a:solidFill>
              </a:rPr>
              <a:t> </a:t>
            </a:r>
            <a:r>
              <a:rPr lang="zh-TW" altLang="en-US" dirty="0" smtClean="0">
                <a:solidFill>
                  <a:srgbClr val="FF0000"/>
                </a:solidFill>
              </a:rPr>
              <a:t>天</a:t>
            </a:r>
            <a:r>
              <a:rPr lang="en-US" altLang="zh-TW" dirty="0" smtClean="0"/>
              <a:t>] </a:t>
            </a:r>
            <a:r>
              <a:rPr lang="en-US" altLang="zh-TW" sz="1400" i="1" dirty="0">
                <a:sym typeface="Wingdings" panose="05000000000000000000" pitchFamily="2" charset="2"/>
              </a:rPr>
              <a:t>Type: </a:t>
            </a:r>
            <a:r>
              <a:rPr lang="en-US" altLang="zh-TW" sz="1400" i="1" dirty="0" err="1" smtClean="0">
                <a:sym typeface="Wingdings" panose="05000000000000000000" pitchFamily="2" charset="2"/>
              </a:rPr>
              <a:t>CeilDiv</a:t>
            </a:r>
            <a:endParaRPr lang="en-US" altLang="zh-TW" sz="1400" i="1" dirty="0"/>
          </a:p>
          <a:p>
            <a:pPr lvl="1"/>
            <a:r>
              <a:rPr lang="en-US" altLang="zh-TW" b="1" dirty="0" smtClean="0">
                <a:solidFill>
                  <a:srgbClr val="00B0F0"/>
                </a:solidFill>
              </a:rPr>
              <a:t>Pattern-matching indicators</a:t>
            </a:r>
            <a:r>
              <a:rPr lang="en-US" altLang="zh-TW" b="1" dirty="0"/>
              <a:t>:</a:t>
            </a:r>
            <a:endParaRPr lang="en-US" altLang="zh-TW" b="1" dirty="0" smtClean="0"/>
          </a:p>
          <a:p>
            <a:pPr lvl="2"/>
            <a:r>
              <a:rPr lang="en-US" altLang="zh-TW" dirty="0"/>
              <a:t>Example</a:t>
            </a:r>
            <a:r>
              <a:rPr lang="en-US" altLang="zh-TW" dirty="0" smtClean="0"/>
              <a:t>: </a:t>
            </a:r>
            <a:r>
              <a:rPr lang="zh-TW" altLang="zh-TW" dirty="0" smtClean="0"/>
              <a:t>妹妹</a:t>
            </a:r>
            <a:r>
              <a:rPr lang="en-US" altLang="zh-TW" dirty="0">
                <a:solidFill>
                  <a:schemeClr val="accent6">
                    <a:lumMod val="75000"/>
                  </a:schemeClr>
                </a:solidFill>
              </a:rPr>
              <a:t>1</a:t>
            </a:r>
            <a:r>
              <a:rPr lang="zh-TW" altLang="zh-TW" dirty="0">
                <a:solidFill>
                  <a:schemeClr val="accent6">
                    <a:lumMod val="75000"/>
                  </a:schemeClr>
                </a:solidFill>
              </a:rPr>
              <a:t>天</a:t>
            </a:r>
            <a:r>
              <a:rPr lang="zh-TW" altLang="zh-TW" dirty="0"/>
              <a:t>存</a:t>
            </a:r>
            <a:r>
              <a:rPr lang="en-US" altLang="zh-TW" dirty="0"/>
              <a:t>150</a:t>
            </a:r>
            <a:r>
              <a:rPr lang="zh-TW" altLang="zh-TW" dirty="0"/>
              <a:t>元，</a:t>
            </a:r>
            <a:r>
              <a:rPr lang="en-US" altLang="zh-TW" dirty="0">
                <a:solidFill>
                  <a:schemeClr val="accent6">
                    <a:lumMod val="75000"/>
                  </a:schemeClr>
                </a:solidFill>
              </a:rPr>
              <a:t>365</a:t>
            </a:r>
            <a:r>
              <a:rPr lang="zh-TW" altLang="zh-TW" dirty="0">
                <a:solidFill>
                  <a:schemeClr val="accent6">
                    <a:lumMod val="75000"/>
                  </a:schemeClr>
                </a:solidFill>
              </a:rPr>
              <a:t>天</a:t>
            </a:r>
            <a:r>
              <a:rPr lang="zh-TW" altLang="zh-TW" dirty="0"/>
              <a:t>共可存幾元</a:t>
            </a:r>
            <a:r>
              <a:rPr lang="zh-TW" altLang="zh-TW" dirty="0" smtClean="0"/>
              <a:t>？</a:t>
            </a:r>
            <a:r>
              <a:rPr lang="en-US" altLang="zh-TW" i="1" dirty="0">
                <a:sym typeface="Wingdings" panose="05000000000000000000" pitchFamily="2" charset="2"/>
              </a:rPr>
              <a:t> </a:t>
            </a:r>
            <a:r>
              <a:rPr lang="en-US" altLang="zh-TW" sz="1400" i="1" dirty="0">
                <a:sym typeface="Wingdings" panose="05000000000000000000" pitchFamily="2" charset="2"/>
              </a:rPr>
              <a:t>Type: </a:t>
            </a:r>
            <a:r>
              <a:rPr lang="en-US" altLang="zh-TW" sz="1400" i="1" dirty="0" smtClean="0">
                <a:sym typeface="Wingdings" panose="05000000000000000000" pitchFamily="2" charset="2"/>
              </a:rPr>
              <a:t>Multiplication</a:t>
            </a:r>
          </a:p>
          <a:p>
            <a:pPr lvl="2"/>
            <a:r>
              <a:rPr lang="zh-TW" altLang="zh-TW" b="1" i="1" dirty="0"/>
              <a:t> </a:t>
            </a:r>
            <a:r>
              <a:rPr lang="en-US" altLang="zh-TW" b="1" i="1" dirty="0" smtClean="0">
                <a:solidFill>
                  <a:schemeClr val="accent6">
                    <a:lumMod val="75000"/>
                  </a:schemeClr>
                </a:solidFill>
              </a:rPr>
              <a:t>“</a:t>
            </a:r>
            <a:r>
              <a:rPr lang="en-US" altLang="zh-TW" i="1" dirty="0" smtClean="0">
                <a:solidFill>
                  <a:schemeClr val="accent6">
                    <a:lumMod val="75000"/>
                  </a:schemeClr>
                </a:solidFill>
              </a:rPr>
              <a:t>Is </a:t>
            </a:r>
            <a:r>
              <a:rPr lang="en-US" altLang="zh-TW" i="1" dirty="0">
                <a:solidFill>
                  <a:schemeClr val="accent6">
                    <a:lumMod val="75000"/>
                  </a:schemeClr>
                </a:solidFill>
              </a:rPr>
              <a:t>the problem contains “two same unit with quantity =1 &amp;&amp; quantity &gt; 1”?</a:t>
            </a:r>
          </a:p>
        </p:txBody>
      </p:sp>
      <p:sp>
        <p:nvSpPr>
          <p:cNvPr id="3" name="投影片編號版面配置區 2"/>
          <p:cNvSpPr>
            <a:spLocks noGrp="1"/>
          </p:cNvSpPr>
          <p:nvPr>
            <p:ph type="sldNum" sz="quarter" idx="12"/>
          </p:nvPr>
        </p:nvSpPr>
        <p:spPr/>
        <p:txBody>
          <a:bodyPr/>
          <a:lstStyle/>
          <a:p>
            <a:fld id="{C61BFBD5-3B1B-4B4E-BADF-E4A178CDE117}" type="slidenum">
              <a:rPr lang="en-US" smtClean="0"/>
              <a:pPr/>
              <a:t>55</a:t>
            </a:fld>
            <a:endParaRPr lang="en-US"/>
          </a:p>
        </p:txBody>
      </p:sp>
    </p:spTree>
    <p:extLst>
      <p:ext uri="{BB962C8B-B14F-4D97-AF65-F5344CB8AC3E}">
        <p14:creationId xmlns:p14="http://schemas.microsoft.com/office/powerpoint/2010/main" val="36804090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endParaRPr lang="en-US" altLang="zh-TW" sz="2400" dirty="0" smtClean="0">
              <a:latin typeface="Arial Narrow" panose="020B0606020202030204" pitchFamily="34" charset="0"/>
            </a:endParaRPr>
          </a:p>
        </p:txBody>
      </p:sp>
      <p:sp>
        <p:nvSpPr>
          <p:cNvPr id="2" name="投影片編號版面配置區 1"/>
          <p:cNvSpPr>
            <a:spLocks noGrp="1"/>
          </p:cNvSpPr>
          <p:nvPr>
            <p:ph type="sldNum" sz="quarter" idx="12"/>
          </p:nvPr>
        </p:nvSpPr>
        <p:spPr/>
        <p:txBody>
          <a:bodyPr/>
          <a:lstStyle/>
          <a:p>
            <a:fld id="{C61BFBD5-3B1B-4B4E-BADF-E4A178CDE117}" type="slidenum">
              <a:rPr lang="en-US" smtClean="0"/>
              <a:pPr/>
              <a:t>56</a:t>
            </a:fld>
            <a:endParaRPr lang="en-US"/>
          </a:p>
        </p:txBody>
      </p:sp>
      <p:pic>
        <p:nvPicPr>
          <p:cNvPr id="3" name="圖片 2"/>
          <p:cNvPicPr>
            <a:picLocks noChangeAspect="1"/>
          </p:cNvPicPr>
          <p:nvPr/>
        </p:nvPicPr>
        <p:blipFill>
          <a:blip r:embed="rId2"/>
          <a:stretch>
            <a:fillRect/>
          </a:stretch>
        </p:blipFill>
        <p:spPr>
          <a:xfrm>
            <a:off x="191717" y="1325486"/>
            <a:ext cx="8760569" cy="4550327"/>
          </a:xfrm>
          <a:prstGeom prst="rect">
            <a:avLst/>
          </a:prstGeom>
        </p:spPr>
      </p:pic>
    </p:spTree>
    <p:extLst>
      <p:ext uri="{BB962C8B-B14F-4D97-AF65-F5344CB8AC3E}">
        <p14:creationId xmlns:p14="http://schemas.microsoft.com/office/powerpoint/2010/main" val="3415119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61BFBD5-3B1B-4B4E-BADF-E4A178CDE117}" type="slidenum">
              <a:rPr lang="en-US" smtClean="0"/>
              <a:pPr/>
              <a:t>57</a:t>
            </a:fld>
            <a:endParaRPr lang="en-US"/>
          </a:p>
        </p:txBody>
      </p:sp>
      <p:sp>
        <p:nvSpPr>
          <p:cNvPr id="4" name="Rectangle 7"/>
          <p:cNvSpPr>
            <a:spLocks noGrp="1" noChangeArrowheads="1"/>
          </p:cNvSpPr>
          <p:nvPr/>
        </p:nvSpPr>
        <p:spPr bwMode="auto">
          <a:xfrm>
            <a:off x="1193800" y="1453360"/>
            <a:ext cx="6756400" cy="5268119"/>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a:solidFill>
                  <a:srgbClr val="646464"/>
                </a:solidFill>
                <a:latin typeface="+mn-lt"/>
                <a:ea typeface="+mn-ea"/>
                <a:cs typeface="+mn-cs"/>
              </a:defRPr>
            </a:lvl1pPr>
            <a:lvl2pPr marL="742950" indent="-285750" algn="l" rtl="0" eaLnBrk="0" fontAlgn="base" hangingPunct="0">
              <a:spcBef>
                <a:spcPct val="20000"/>
              </a:spcBef>
              <a:spcAft>
                <a:spcPct val="0"/>
              </a:spcAft>
              <a:buFont typeface="Courier New" pitchFamily="49" charset="0"/>
              <a:buChar char="o"/>
              <a:defRPr sz="2400">
                <a:solidFill>
                  <a:srgbClr val="646464"/>
                </a:solidFill>
                <a:latin typeface="+mn-lt"/>
              </a:defRPr>
            </a:lvl2pPr>
            <a:lvl3pPr marL="1143000" indent="-228600" algn="l" rtl="0" eaLnBrk="0" fontAlgn="base" hangingPunct="0">
              <a:spcBef>
                <a:spcPct val="20000"/>
              </a:spcBef>
              <a:spcAft>
                <a:spcPct val="0"/>
              </a:spcAft>
              <a:buFont typeface="Arial" charset="0"/>
              <a:buChar char="•"/>
              <a:defRPr sz="2000">
                <a:solidFill>
                  <a:srgbClr val="646464"/>
                </a:solidFill>
                <a:latin typeface="+mn-lt"/>
              </a:defRPr>
            </a:lvl3pPr>
            <a:lvl4pPr marL="1600200" indent="-228600" algn="l" rtl="0" eaLnBrk="0" fontAlgn="base" hangingPunct="0">
              <a:spcBef>
                <a:spcPct val="20000"/>
              </a:spcBef>
              <a:spcAft>
                <a:spcPct val="0"/>
              </a:spcAft>
              <a:buFont typeface="Courier New" pitchFamily="49" charset="0"/>
              <a:buChar char="o"/>
              <a:defRPr sz="1800">
                <a:solidFill>
                  <a:srgbClr val="646464"/>
                </a:solidFill>
                <a:latin typeface="+mn-lt"/>
              </a:defRPr>
            </a:lvl4pPr>
            <a:lvl5pPr marL="2057400" indent="-228600" algn="l" rtl="0" eaLnBrk="0" fontAlgn="base" hangingPunct="0">
              <a:spcBef>
                <a:spcPct val="20000"/>
              </a:spcBef>
              <a:spcAft>
                <a:spcPct val="0"/>
              </a:spcAft>
              <a:buFont typeface="Arial" charset="0"/>
              <a:buChar char="•"/>
              <a:defRPr sz="1800">
                <a:solidFill>
                  <a:srgbClr val="646464"/>
                </a:solidFill>
                <a:latin typeface="+mn-lt"/>
              </a:defRPr>
            </a:lvl5pPr>
            <a:lvl6pPr marL="2514600" indent="-228600" algn="l" rtl="0" eaLnBrk="0" fontAlgn="base" hangingPunct="0">
              <a:spcBef>
                <a:spcPct val="20000"/>
              </a:spcBef>
              <a:spcAft>
                <a:spcPct val="0"/>
              </a:spcAft>
              <a:buFont typeface="Arial" charset="0"/>
              <a:buChar char="•"/>
              <a:defRPr sz="1800">
                <a:solidFill>
                  <a:srgbClr val="646464"/>
                </a:solidFill>
                <a:latin typeface="+mn-lt"/>
              </a:defRPr>
            </a:lvl6pPr>
            <a:lvl7pPr marL="2971800" indent="-228600" algn="l" rtl="0" eaLnBrk="0" fontAlgn="base" hangingPunct="0">
              <a:spcBef>
                <a:spcPct val="20000"/>
              </a:spcBef>
              <a:spcAft>
                <a:spcPct val="0"/>
              </a:spcAft>
              <a:buFont typeface="Arial" charset="0"/>
              <a:buChar char="•"/>
              <a:defRPr sz="1800">
                <a:solidFill>
                  <a:srgbClr val="646464"/>
                </a:solidFill>
                <a:latin typeface="+mn-lt"/>
              </a:defRPr>
            </a:lvl7pPr>
            <a:lvl8pPr marL="3429000" indent="-228600" algn="l" rtl="0" eaLnBrk="0" fontAlgn="base" hangingPunct="0">
              <a:spcBef>
                <a:spcPct val="20000"/>
              </a:spcBef>
              <a:spcAft>
                <a:spcPct val="0"/>
              </a:spcAft>
              <a:buFont typeface="Arial" charset="0"/>
              <a:buChar char="•"/>
              <a:defRPr sz="1800">
                <a:solidFill>
                  <a:srgbClr val="646464"/>
                </a:solidFill>
                <a:latin typeface="+mn-lt"/>
              </a:defRPr>
            </a:lvl8pPr>
            <a:lvl9pPr marL="3886200" indent="-228600" algn="l" rtl="0" eaLnBrk="0" fontAlgn="base" hangingPunct="0">
              <a:spcBef>
                <a:spcPct val="20000"/>
              </a:spcBef>
              <a:spcAft>
                <a:spcPct val="0"/>
              </a:spcAft>
              <a:buFont typeface="Arial" charset="0"/>
              <a:buChar char="•"/>
              <a:defRPr sz="1800">
                <a:solidFill>
                  <a:srgbClr val="646464"/>
                </a:solidFill>
                <a:latin typeface="+mn-lt"/>
              </a:defRPr>
            </a:lvl9pPr>
          </a:lstStyle>
          <a:p>
            <a:pPr>
              <a:lnSpc>
                <a:spcPct val="80000"/>
              </a:lnSpc>
              <a:buFont typeface="Wingdings" panose="05000000000000000000" pitchFamily="2" charset="2"/>
              <a:buChar char="Ø"/>
            </a:pPr>
            <a:r>
              <a:rPr lang="en-US" altLang="zh-TW" sz="20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(id, unit, </a:t>
            </a:r>
            <a:r>
              <a:rPr lang="en-US" altLang="zh-TW" sz="20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obj</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endPar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a:lnSpc>
                <a:spcPct val="80000"/>
              </a:lnSpc>
              <a:buFont typeface="Wingdings" panose="05000000000000000000" pitchFamily="2" charset="2"/>
              <a:buChar char="Ø"/>
            </a:pPr>
            <a:r>
              <a:rPr lang="en-US" altLang="zh-TW" sz="20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q_map</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quan1, quan2</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p>
          <a:p>
            <a:pPr>
              <a:lnSpc>
                <a:spcPct val="80000"/>
              </a:lnSpc>
              <a:buFont typeface="Wingdings" panose="05000000000000000000" pitchFamily="2" charset="2"/>
              <a:buChar char="Ø"/>
            </a:pPr>
            <a:r>
              <a:rPr lang="en-US" altLang="zh-TW" sz="20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u_map</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unit1, obj1, unit2, obj2</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Wingdings" panose="05000000000000000000" pitchFamily="2" charset="2"/>
              <a:buChar char="Ø"/>
            </a:pP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has(container</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unit,obj</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time-index</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Wingdings" panose="05000000000000000000" pitchFamily="2" charset="2"/>
              <a:buChar char="Ø"/>
            </a:pP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circle(id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obj</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p>
          <a:p>
            <a:pPr>
              <a:lnSpc>
                <a:spcPct val="80000"/>
              </a:lnSpc>
              <a:buFont typeface="Wingdings" panose="05000000000000000000" pitchFamily="2" charset="2"/>
              <a:buChar char="Ø"/>
            </a:pPr>
            <a:r>
              <a:rPr lang="en-US" altLang="zh-TW" sz="20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regular_triangle</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obj</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p>
          <a:p>
            <a:pPr>
              <a:lnSpc>
                <a:spcPct val="80000"/>
              </a:lnSpc>
              <a:buFont typeface="Wingdings" panose="05000000000000000000" pitchFamily="2" charset="2"/>
              <a:buChar char="Ø"/>
            </a:pP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trapezoid(id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obj</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p>
          <a:p>
            <a:pPr>
              <a:lnSpc>
                <a:spcPct val="80000"/>
              </a:lnSpc>
              <a:buFont typeface="Wingdings" panose="05000000000000000000" pitchFamily="2" charset="2"/>
              <a:buChar char="Ø"/>
            </a:pP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radius(id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unit</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Wingdings" panose="05000000000000000000" pitchFamily="2" charset="2"/>
              <a:buChar char="Ø"/>
            </a:pP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diameter(id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unit</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Wingdings" panose="05000000000000000000" pitchFamily="2" charset="2"/>
              <a:buChar char="Ø"/>
            </a:pPr>
            <a:r>
              <a:rPr lang="en-US" altLang="zh-TW" sz="20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top_base</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unit</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Wingdings" panose="05000000000000000000" pitchFamily="2" charset="2"/>
              <a:buChar char="Ø"/>
            </a:pPr>
            <a:r>
              <a:rPr lang="en-US" altLang="zh-TW" sz="20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bottom_base</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unit</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Wingdings" panose="05000000000000000000" pitchFamily="2" charset="2"/>
              <a:buChar char="Ø"/>
            </a:pP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height(id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unit</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Wingdings" panose="05000000000000000000" pitchFamily="2" charset="2"/>
              <a:buChar char="Ø"/>
            </a:pP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circumference(id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unit</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Wingdings" panose="05000000000000000000" pitchFamily="2" charset="2"/>
              <a:buChar char="Ø"/>
            </a:pPr>
            <a:r>
              <a:rPr lang="en-US" altLang="zh-TW" sz="20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side_length</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unit</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Wingdings" panose="05000000000000000000" pitchFamily="2" charset="2"/>
              <a:buChar char="Ø"/>
            </a:pP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area(id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unit</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Wingdings" panose="05000000000000000000" pitchFamily="2" charset="2"/>
              <a:buChar char="Ø"/>
            </a:pP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set(id) </a:t>
            </a:r>
          </a:p>
          <a:p>
            <a:pPr>
              <a:lnSpc>
                <a:spcPct val="80000"/>
              </a:lnSpc>
              <a:buFont typeface="Wingdings" panose="05000000000000000000" pitchFamily="2" charset="2"/>
              <a:buChar char="Ø"/>
            </a:pP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member(id</a:t>
            </a:r>
            <a:r>
              <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0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obj</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p>
          <a:p>
            <a:pPr>
              <a:lnSpc>
                <a:spcPct val="80000"/>
              </a:lnSpc>
              <a:buNone/>
            </a:pPr>
            <a:endParaRPr lang="en-US" altLang="zh-TW" sz="20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a:lnSpc>
                <a:spcPct val="80000"/>
              </a:lnSpc>
              <a:buNone/>
            </a:pPr>
            <a:endPar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Title 1"/>
          <p:cNvSpPr txBox="1">
            <a:spLocks/>
          </p:cNvSpPr>
          <p:nvPr/>
        </p:nvSpPr>
        <p:spPr>
          <a:xfrm>
            <a:off x="276185" y="127000"/>
            <a:ext cx="8686800" cy="931334"/>
          </a:xfrm>
          <a:prstGeom prst="rect">
            <a:avLst/>
          </a:prstGeom>
        </p:spPr>
        <p:txBody>
          <a:bodyPr vert="horz" lIns="91440" tIns="45720" rIns="91440" bIns="45720" rtlCol="0" anchor="ct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Math Concepts</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 name="文字方塊 7"/>
          <p:cNvSpPr txBox="1"/>
          <p:nvPr/>
        </p:nvSpPr>
        <p:spPr>
          <a:xfrm>
            <a:off x="695892" y="967043"/>
            <a:ext cx="3241108" cy="523220"/>
          </a:xfrm>
          <a:prstGeom prst="rect">
            <a:avLst/>
          </a:prstGeom>
          <a:noFill/>
        </p:spPr>
        <p:txBody>
          <a:bodyPr wrap="square" rtlCol="0">
            <a:spAutoFit/>
          </a:bodyPr>
          <a:lstStyle/>
          <a:p>
            <a:pPr marL="457200" indent="-457200">
              <a:buFont typeface="Arial" panose="020B0604020202020204" pitchFamily="34" charset="0"/>
              <a:buChar char="•"/>
            </a:pPr>
            <a:r>
              <a:rPr lang="en-US" altLang="zh-TW" sz="2800" b="1" dirty="0">
                <a:latin typeface="Arial Unicode MS" panose="020B0604020202020204" pitchFamily="34" charset="-120"/>
                <a:ea typeface="Arial Unicode MS" panose="020B0604020202020204" pitchFamily="34" charset="-120"/>
                <a:cs typeface="Arial Unicode MS" panose="020B0604020202020204" pitchFamily="34" charset="-120"/>
              </a:rPr>
              <a:t>Math Concepts</a:t>
            </a:r>
            <a:endParaRPr lang="zh-TW" altLang="en-US" sz="2800" dirty="0"/>
          </a:p>
        </p:txBody>
      </p:sp>
      <p:sp>
        <p:nvSpPr>
          <p:cNvPr id="7" name="文字方塊 6"/>
          <p:cNvSpPr txBox="1"/>
          <p:nvPr/>
        </p:nvSpPr>
        <p:spPr>
          <a:xfrm>
            <a:off x="5166754" y="1136711"/>
            <a:ext cx="3796239" cy="83099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300</a:t>
            </a:r>
            <a:r>
              <a:rPr lang="zh-TW" altLang="en-US" sz="2400" dirty="0" smtClean="0">
                <a:latin typeface="Arial Unicode MS" panose="020B0604020202020204" pitchFamily="34" charset="-120"/>
                <a:ea typeface="Arial Unicode MS" panose="020B0604020202020204" pitchFamily="34" charset="-120"/>
                <a:cs typeface="Arial Unicode MS" panose="020B0604020202020204" pitchFamily="34" charset="-120"/>
              </a:rPr>
              <a:t>朵玫瑰</a:t>
            </a:r>
            <a:endPar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algn="ct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sym typeface="Wingdings" panose="05000000000000000000" pitchFamily="2" charset="2"/>
              </a:rPr>
              <a:t></a:t>
            </a:r>
            <a:r>
              <a:rPr lang="en-US" altLang="zh-TW" sz="2400" dirty="0" err="1" smtClean="0">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(q1</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朵</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玫瑰</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)=300 </a:t>
            </a:r>
          </a:p>
        </p:txBody>
      </p:sp>
      <p:cxnSp>
        <p:nvCxnSpPr>
          <p:cNvPr id="10" name="直線單箭頭接點 9"/>
          <p:cNvCxnSpPr>
            <a:endCxn id="7" idx="1"/>
          </p:cNvCxnSpPr>
          <p:nvPr/>
        </p:nvCxnSpPr>
        <p:spPr>
          <a:xfrm>
            <a:off x="4336934" y="1552209"/>
            <a:ext cx="829812"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552496" y="3214901"/>
            <a:ext cx="1944687" cy="841375"/>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wrap="square">
            <a:spAutoFit/>
          </a:bodyPr>
          <a:lstStyle>
            <a:defPPr>
              <a:defRPr lang="zh-TW"/>
            </a:defPPr>
            <a:lvl1pPr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1200" b="1" 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1200" b="1" 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1200" b="1" 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1200" b="1" i="1" kern="1200">
                <a:solidFill>
                  <a:schemeClr val="tx1"/>
                </a:solidFill>
                <a:latin typeface="Arial" pitchFamily="34" charset="0"/>
                <a:ea typeface="新細明體" pitchFamily="18" charset="-120"/>
                <a:cs typeface="+mn-cs"/>
              </a:defRPr>
            </a:lvl9pPr>
          </a:lstStyle>
          <a:p>
            <a:pPr algn="ctr"/>
            <a:r>
              <a:rPr lang="en-US" altLang="zh-TW" sz="2400" i="0" dirty="0"/>
              <a:t>Logic Form </a:t>
            </a:r>
          </a:p>
          <a:p>
            <a:pPr algn="ctr"/>
            <a:r>
              <a:rPr lang="en-US" altLang="zh-TW" sz="2400" i="0" dirty="0"/>
              <a:t>Converter</a:t>
            </a:r>
          </a:p>
        </p:txBody>
      </p:sp>
      <p:cxnSp>
        <p:nvCxnSpPr>
          <p:cNvPr id="20" name="AutoShape 10"/>
          <p:cNvCxnSpPr>
            <a:cxnSpLocks noChangeShapeType="1"/>
          </p:cNvCxnSpPr>
          <p:nvPr/>
        </p:nvCxnSpPr>
        <p:spPr bwMode="auto">
          <a:xfrm flipH="1">
            <a:off x="1519280" y="4205145"/>
            <a:ext cx="6350" cy="4968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0"/>
          <p:cNvCxnSpPr>
            <a:cxnSpLocks noChangeShapeType="1"/>
          </p:cNvCxnSpPr>
          <p:nvPr/>
        </p:nvCxnSpPr>
        <p:spPr bwMode="auto">
          <a:xfrm flipH="1">
            <a:off x="1523627" y="2537364"/>
            <a:ext cx="6350" cy="4968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Box 3"/>
          <p:cNvSpPr txBox="1">
            <a:spLocks noChangeArrowheads="1"/>
          </p:cNvSpPr>
          <p:nvPr/>
        </p:nvSpPr>
        <p:spPr bwMode="auto">
          <a:xfrm>
            <a:off x="871506" y="1825669"/>
            <a:ext cx="12955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TW"/>
            </a:defPPr>
            <a:lvl1pPr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1200" b="1" 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1200" b="1" 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1200" b="1" 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1200" b="1" i="1" kern="1200">
                <a:solidFill>
                  <a:schemeClr val="tx1"/>
                </a:solidFill>
                <a:latin typeface="Arial" pitchFamily="34" charset="0"/>
                <a:ea typeface="新細明體" pitchFamily="18" charset="-120"/>
                <a:cs typeface="+mn-cs"/>
              </a:defRPr>
            </a:lvl9pPr>
          </a:lstStyle>
          <a:p>
            <a:pPr algn="ctr"/>
            <a:r>
              <a:rPr lang="en-US" altLang="zh-TW" sz="2000" dirty="0" smtClean="0">
                <a:latin typeface="Arial Narrow" pitchFamily="34" charset="0"/>
              </a:rPr>
              <a:t>Semantic </a:t>
            </a:r>
            <a:endParaRPr lang="en-US" altLang="zh-TW" sz="2000" dirty="0">
              <a:latin typeface="Arial Narrow" pitchFamily="34" charset="0"/>
            </a:endParaRPr>
          </a:p>
          <a:p>
            <a:pPr algn="ctr"/>
            <a:r>
              <a:rPr lang="en-US" altLang="zh-TW" sz="2000" dirty="0">
                <a:latin typeface="Arial Narrow" pitchFamily="34" charset="0"/>
              </a:rPr>
              <a:t>Sequences</a:t>
            </a:r>
          </a:p>
        </p:txBody>
      </p:sp>
      <p:sp>
        <p:nvSpPr>
          <p:cNvPr id="23" name="Text Box 3"/>
          <p:cNvSpPr txBox="1">
            <a:spLocks noChangeArrowheads="1"/>
          </p:cNvSpPr>
          <p:nvPr/>
        </p:nvSpPr>
        <p:spPr bwMode="auto">
          <a:xfrm>
            <a:off x="892471" y="4767689"/>
            <a:ext cx="12971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TW"/>
            </a:defPPr>
            <a:lvl1pPr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1200" b="1" 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1200" b="1" 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1200" b="1" 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1200" b="1" i="1" kern="1200">
                <a:solidFill>
                  <a:schemeClr val="tx1"/>
                </a:solidFill>
                <a:latin typeface="Arial" pitchFamily="34" charset="0"/>
                <a:ea typeface="新細明體" pitchFamily="18" charset="-120"/>
                <a:cs typeface="+mn-cs"/>
              </a:defRPr>
            </a:lvl9pPr>
          </a:lstStyle>
          <a:p>
            <a:pPr algn="ctr"/>
            <a:r>
              <a:rPr lang="en-US" altLang="zh-TW" sz="2000" dirty="0" smtClean="0">
                <a:latin typeface="Arial Narrow" pitchFamily="34" charset="0"/>
              </a:rPr>
              <a:t>First order </a:t>
            </a:r>
          </a:p>
          <a:p>
            <a:pPr algn="ctr"/>
            <a:r>
              <a:rPr lang="en-US" altLang="zh-TW" sz="2000" dirty="0" smtClean="0">
                <a:latin typeface="Arial Narrow" pitchFamily="34" charset="0"/>
              </a:rPr>
              <a:t>logic </a:t>
            </a:r>
          </a:p>
          <a:p>
            <a:pPr algn="ctr"/>
            <a:r>
              <a:rPr lang="en-US" altLang="zh-TW" sz="2000" dirty="0" smtClean="0">
                <a:latin typeface="Arial Narrow" pitchFamily="34" charset="0"/>
              </a:rPr>
              <a:t>(FOL)-like </a:t>
            </a:r>
          </a:p>
          <a:p>
            <a:pPr algn="ctr"/>
            <a:r>
              <a:rPr lang="en-US" altLang="zh-TW" sz="2000" dirty="0" smtClean="0">
                <a:latin typeface="Arial Narrow" pitchFamily="34" charset="0"/>
              </a:rPr>
              <a:t>statements</a:t>
            </a:r>
            <a:endParaRPr lang="en-US" altLang="zh-TW" sz="2000" dirty="0">
              <a:latin typeface="Arial Narrow" pitchFamily="34" charset="0"/>
            </a:endParaRPr>
          </a:p>
        </p:txBody>
      </p:sp>
      <p:sp>
        <p:nvSpPr>
          <p:cNvPr id="24" name="Text Box 3"/>
          <p:cNvSpPr txBox="1">
            <a:spLocks noChangeArrowheads="1"/>
          </p:cNvSpPr>
          <p:nvPr/>
        </p:nvSpPr>
        <p:spPr bwMode="auto">
          <a:xfrm>
            <a:off x="2077836" y="1994949"/>
            <a:ext cx="838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TW"/>
            </a:defPPr>
            <a:lvl1pPr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1200" b="1" 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1200" b="1" 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1200" b="1" 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1200" b="1" i="1" kern="1200">
                <a:solidFill>
                  <a:schemeClr val="tx1"/>
                </a:solidFill>
                <a:latin typeface="Arial" pitchFamily="34" charset="0"/>
                <a:ea typeface="新細明體" pitchFamily="18" charset="-120"/>
                <a:cs typeface="+mn-cs"/>
              </a:defRPr>
            </a:lvl9pPr>
          </a:lstStyle>
          <a:p>
            <a:pPr algn="ctr"/>
            <a:r>
              <a:rPr lang="en-US" altLang="zh-TW" sz="2000" dirty="0" smtClean="0">
                <a:latin typeface="Arial Narrow" pitchFamily="34" charset="0"/>
              </a:rPr>
              <a:t>(Input</a:t>
            </a:r>
            <a:r>
              <a:rPr lang="en-US" altLang="zh-TW" sz="2000" dirty="0">
                <a:latin typeface="Arial Narrow" pitchFamily="34" charset="0"/>
              </a:rPr>
              <a:t>)</a:t>
            </a:r>
            <a:endParaRPr lang="en-US" altLang="zh-TW" sz="2000" dirty="0" smtClean="0">
              <a:latin typeface="Arial Narrow" pitchFamily="34" charset="0"/>
            </a:endParaRPr>
          </a:p>
        </p:txBody>
      </p:sp>
      <p:sp>
        <p:nvSpPr>
          <p:cNvPr id="25" name="Text Box 12"/>
          <p:cNvSpPr txBox="1">
            <a:spLocks noChangeArrowheads="1"/>
          </p:cNvSpPr>
          <p:nvPr/>
        </p:nvSpPr>
        <p:spPr bwMode="auto">
          <a:xfrm>
            <a:off x="3411872" y="3749057"/>
            <a:ext cx="5732131"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400" b="1" dirty="0" smtClean="0">
                <a:latin typeface="Arial Unicode MS" panose="020B0604020202020204" pitchFamily="34" charset="-120"/>
                <a:ea typeface="Arial Unicode MS" panose="020B0604020202020204" pitchFamily="34" charset="-120"/>
                <a:cs typeface="Arial Unicode MS" panose="020B0604020202020204" pitchFamily="34" charset="-120"/>
              </a:rPr>
              <a:t>LF</a:t>
            </a:r>
            <a:r>
              <a:rPr lang="en-US" altLang="zh-TW" sz="1400" dirty="0" smtClean="0">
                <a:latin typeface="Arial Unicode MS" panose="020B0604020202020204" pitchFamily="34" charset="-120"/>
                <a:ea typeface="Arial Unicode MS" panose="020B0604020202020204" pitchFamily="34" charset="-120"/>
                <a:cs typeface="Arial Unicode MS" panose="020B0604020202020204" pitchFamily="34" charset="-120"/>
              </a:rPr>
              <a:t>1:</a:t>
            </a:r>
          </a:p>
          <a:p>
            <a:r>
              <a:rPr lang="en-US" altLang="zh-TW" sz="1400" dirty="0" smtClean="0">
                <a:latin typeface="Arial Unicode MS" panose="020B0604020202020204" pitchFamily="34" charset="-120"/>
                <a:ea typeface="Arial Unicode MS" panose="020B0604020202020204" pitchFamily="34" charset="-120"/>
                <a:cs typeface="Arial Unicode MS" panose="020B0604020202020204" pitchFamily="34" charset="-120"/>
              </a:rPr>
              <a:t>  verb(v1</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400"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)&amp;agent(v1,</a:t>
            </a:r>
            <a:r>
              <a:rPr lang="zh-TW" altLang="en-US" sz="1400" dirty="0">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)&amp;theme(v1,j1)</a:t>
            </a:r>
          </a:p>
          <a:p>
            <a:r>
              <a:rPr lang="en-US" altLang="zh-TW" sz="14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dirty="0" err="1" smtClean="0">
                <a:latin typeface="Arial Unicode MS" panose="020B0604020202020204" pitchFamily="34" charset="-120"/>
                <a:ea typeface="Arial Unicode MS" panose="020B0604020202020204" pitchFamily="34" charset="-120"/>
                <a:cs typeface="Arial Unicode MS" panose="020B0604020202020204" pitchFamily="34" charset="-120"/>
              </a:rPr>
              <a:t>cj_op</a:t>
            </a:r>
            <a:r>
              <a:rPr lang="en-US" altLang="zh-TW" sz="1400" dirty="0" smtClean="0">
                <a:latin typeface="Arial Unicode MS" panose="020B0604020202020204" pitchFamily="34" charset="-120"/>
                <a:ea typeface="Arial Unicode MS" panose="020B0604020202020204" pitchFamily="34" charset="-120"/>
                <a:cs typeface="Arial Unicode MS" panose="020B0604020202020204" pitchFamily="34" charset="-120"/>
              </a:rPr>
              <a:t>(j1,and</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1400" dirty="0" err="1">
                <a:latin typeface="Arial Unicode MS" panose="020B0604020202020204" pitchFamily="34" charset="-120"/>
                <a:ea typeface="Arial Unicode MS" panose="020B0604020202020204" pitchFamily="34" charset="-120"/>
                <a:cs typeface="Arial Unicode MS" panose="020B0604020202020204" pitchFamily="34" charset="-120"/>
              </a:rPr>
              <a:t>cj_arg</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(j1,n1)&amp;</a:t>
            </a:r>
            <a:r>
              <a:rPr lang="en-US" altLang="zh-TW" sz="1400" dirty="0" err="1">
                <a:latin typeface="Arial Unicode MS" panose="020B0604020202020204" pitchFamily="34" charset="-120"/>
                <a:ea typeface="Arial Unicode MS" panose="020B0604020202020204" pitchFamily="34" charset="-120"/>
                <a:cs typeface="Arial Unicode MS" panose="020B0604020202020204" pitchFamily="34" charset="-120"/>
              </a:rPr>
              <a:t>cj_arg</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(j1,n2)</a:t>
            </a:r>
          </a:p>
          <a:p>
            <a:r>
              <a:rPr lang="en-US" altLang="zh-TW" sz="1400" dirty="0" smtClean="0">
                <a:latin typeface="Arial Unicode MS" panose="020B0604020202020204" pitchFamily="34" charset="-120"/>
                <a:ea typeface="Arial Unicode MS" panose="020B0604020202020204" pitchFamily="34" charset="-120"/>
                <a:cs typeface="Arial Unicode MS" panose="020B0604020202020204" pitchFamily="34" charset="-120"/>
              </a:rPr>
              <a:t>  head(n1</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400" dirty="0">
                <a:latin typeface="Arial Unicode MS" panose="020B0604020202020204" pitchFamily="34" charset="-120"/>
                <a:ea typeface="Arial Unicode MS" panose="020B0604020202020204" pitchFamily="34" charset="-120"/>
                <a:cs typeface="Arial Unicode MS" panose="020B0604020202020204" pitchFamily="34" charset="-120"/>
              </a:rPr>
              <a:t>筆</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1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quantity(n1,2361)</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140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unit(n1,</a:t>
            </a:r>
            <a:r>
              <a:rPr lang="zh-TW" altLang="en-US" sz="140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sz="140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1400" dirty="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color(n1,</a:t>
            </a:r>
            <a:r>
              <a:rPr lang="zh-TW" altLang="en-US" sz="1400" dirty="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紅</a:t>
            </a:r>
            <a:r>
              <a:rPr lang="en-US" altLang="zh-TW" sz="1400" dirty="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400" dirty="0" smtClean="0">
                <a:latin typeface="Arial Unicode MS" panose="020B0604020202020204" pitchFamily="34" charset="-120"/>
                <a:ea typeface="Arial Unicode MS" panose="020B0604020202020204" pitchFamily="34" charset="-120"/>
                <a:cs typeface="Arial Unicode MS" panose="020B0604020202020204" pitchFamily="34" charset="-120"/>
              </a:rPr>
              <a:t>  head(n2</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400" dirty="0">
                <a:latin typeface="Arial Unicode MS" panose="020B0604020202020204" pitchFamily="34" charset="-120"/>
                <a:ea typeface="Arial Unicode MS" panose="020B0604020202020204" pitchFamily="34" charset="-120"/>
                <a:cs typeface="Arial Unicode MS" panose="020B0604020202020204" pitchFamily="34" charset="-120"/>
              </a:rPr>
              <a:t>筆</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1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quantity(n2,1587)</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140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unit(n2,</a:t>
            </a:r>
            <a:r>
              <a:rPr lang="zh-TW" altLang="en-US" sz="140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sz="140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1400" dirty="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1400" dirty="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color(n2,</a:t>
            </a:r>
            <a:r>
              <a:rPr lang="zh-TW" altLang="en-US" sz="1400" dirty="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藍</a:t>
            </a:r>
            <a:r>
              <a:rPr lang="en-US" altLang="zh-TW" sz="1400" dirty="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a:t>
            </a:r>
          </a:p>
          <a:p>
            <a:endParaRPr lang="en-US" altLang="zh-TW" sz="14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1400" b="1" dirty="0" smtClean="0">
                <a:latin typeface="Arial Unicode MS" panose="020B0604020202020204" pitchFamily="34" charset="-120"/>
                <a:ea typeface="Arial Unicode MS" panose="020B0604020202020204" pitchFamily="34" charset="-120"/>
                <a:cs typeface="Arial Unicode MS" panose="020B0604020202020204" pitchFamily="34" charset="-120"/>
              </a:rPr>
              <a:t>LF2:</a:t>
            </a:r>
            <a:endParaRPr lang="en-US" altLang="zh-TW" sz="1400" b="1" i="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1400" b="0" i="0" dirty="0" smtClean="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err="1" smtClean="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1400" b="0" i="0" dirty="0" smtClean="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(q1</a:t>
            </a:r>
            <a:r>
              <a:rPr lang="en-US" altLang="zh-TW" sz="1400" b="0" i="0" dirty="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400" b="0" i="0" dirty="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sz="1400" b="0" i="0" dirty="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1400" b="0" i="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n1</a:t>
            </a:r>
            <a:r>
              <a:rPr lang="en-US" altLang="zh-TW" sz="1400" b="0" i="0" dirty="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1400" b="0" i="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2361</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&amp;verb(q1,</a:t>
            </a:r>
            <a:r>
              <a:rPr lang="zh-TW" altLang="en-US" sz="1400" b="0" i="0"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)&amp;agent(q1,</a:t>
            </a:r>
            <a:r>
              <a:rPr lang="zh-TW" altLang="en-US" sz="1400" b="0" i="0" dirty="0">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sz="1200" b="0" dirty="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1200" b="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role(q1,theme)</a:t>
            </a:r>
          </a:p>
          <a:p>
            <a:r>
              <a:rPr lang="en-US" altLang="zh-TW" sz="1400" b="0" i="0" dirty="0" smtClean="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err="1" smtClean="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1400" b="0" i="0" dirty="0" smtClean="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(q2</a:t>
            </a:r>
            <a:r>
              <a:rPr lang="en-US" altLang="zh-TW" sz="1400" b="0" i="0" dirty="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400" b="0" i="0" dirty="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sz="1400" b="0" i="0" dirty="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1400" b="0" i="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n2</a:t>
            </a:r>
            <a:r>
              <a:rPr lang="en-US" altLang="zh-TW" sz="1400" b="0" i="0" dirty="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1400" b="0" i="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1587</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&amp;verb(q2,</a:t>
            </a:r>
            <a:r>
              <a:rPr lang="zh-TW" altLang="en-US" sz="1400" b="0" i="0"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)&amp;agent(q2,</a:t>
            </a:r>
            <a:r>
              <a:rPr lang="zh-TW" altLang="en-US" sz="1400" b="0" i="0" dirty="0">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1200" b="0" dirty="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1200" b="0"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role(q2,theme)</a:t>
            </a:r>
          </a:p>
          <a:p>
            <a:endParaRPr lang="en-US" altLang="zh-TW" sz="12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1200" dirty="0" smtClean="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en-US" altLang="zh-TW" sz="1200"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1200" dirty="0" smtClean="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  ANS=Sum(</a:t>
            </a:r>
            <a:r>
              <a:rPr lang="en-US" altLang="zh-TW" sz="1200" dirty="0" err="1" smtClean="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120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zh-TW" altLang="en-US" sz="120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sz="1200" dirty="0" smtClean="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,n3),</a:t>
            </a:r>
            <a:r>
              <a:rPr lang="en-US" altLang="zh-TW" sz="1200" dirty="0">
                <a:latin typeface="Arial Unicode MS" panose="020B0604020202020204" pitchFamily="34" charset="-120"/>
                <a:ea typeface="Arial Unicode MS" panose="020B0604020202020204" pitchFamily="34" charset="-120"/>
                <a:cs typeface="Arial Unicode MS" panose="020B0604020202020204" pitchFamily="34" charset="-120"/>
              </a:rPr>
              <a:t>verb(?q,</a:t>
            </a:r>
            <a:r>
              <a:rPr lang="zh-TW" altLang="en-US" sz="1200"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sz="1200" dirty="0">
                <a:latin typeface="Arial Unicode MS" panose="020B0604020202020204" pitchFamily="34" charset="-120"/>
                <a:ea typeface="Arial Unicode MS" panose="020B0604020202020204" pitchFamily="34" charset="-120"/>
                <a:cs typeface="Arial Unicode MS" panose="020B0604020202020204" pitchFamily="34" charset="-120"/>
              </a:rPr>
              <a:t>)&amp;agent(?q,</a:t>
            </a:r>
            <a:r>
              <a:rPr lang="zh-TW" altLang="en-US" sz="1200" dirty="0">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sz="1200" dirty="0">
                <a:latin typeface="Arial Unicode MS" panose="020B0604020202020204" pitchFamily="34" charset="-120"/>
                <a:ea typeface="Arial Unicode MS" panose="020B0604020202020204" pitchFamily="34" charset="-120"/>
                <a:cs typeface="Arial Unicode MS" panose="020B0604020202020204" pitchFamily="34" charset="-120"/>
              </a:rPr>
              <a:t>))</a:t>
            </a:r>
          </a:p>
          <a:p>
            <a:endParaRPr lang="en-US" altLang="zh-TW" sz="12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Text Box 11"/>
          <p:cNvSpPr txBox="1">
            <a:spLocks noChangeArrowheads="1"/>
          </p:cNvSpPr>
          <p:nvPr/>
        </p:nvSpPr>
        <p:spPr bwMode="auto">
          <a:xfrm>
            <a:off x="3404676" y="1248130"/>
            <a:ext cx="373692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b="1" i="0" dirty="0" smtClean="0">
                <a:latin typeface="Arial Unicode MS" panose="020B0604020202020204" pitchFamily="34" charset="-120"/>
                <a:ea typeface="Arial Unicode MS" panose="020B0604020202020204" pitchFamily="34" charset="-120"/>
                <a:cs typeface="Arial Unicode MS" panose="020B0604020202020204" pitchFamily="34" charset="-120"/>
              </a:rPr>
              <a:t>SR:</a:t>
            </a:r>
          </a:p>
          <a:p>
            <a:r>
              <a:rPr lang="en-US" altLang="zh-TW" sz="1400" b="0" i="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400" b="0" i="0"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smtClean="0">
                <a:latin typeface="Arial Unicode MS" panose="020B0604020202020204" pitchFamily="34" charset="-120"/>
                <a:ea typeface="Arial Unicode MS" panose="020B0604020202020204" pitchFamily="34" charset="-120"/>
                <a:cs typeface="Arial Unicode MS" panose="020B0604020202020204" pitchFamily="34" charset="-120"/>
              </a:rPr>
              <a:t>  agent</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400" b="0" i="0" dirty="0">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smtClean="0">
                <a:latin typeface="Arial Unicode MS" panose="020B0604020202020204" pitchFamily="34" charset="-120"/>
                <a:ea typeface="Arial Unicode MS" panose="020B0604020202020204" pitchFamily="34" charset="-120"/>
                <a:cs typeface="Arial Unicode MS" panose="020B0604020202020204" pitchFamily="34" charset="-120"/>
              </a:rPr>
              <a:t>  theme</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400" b="0" i="0" dirty="0">
                <a:latin typeface="Arial Unicode MS" panose="020B0604020202020204" pitchFamily="34" charset="-120"/>
                <a:ea typeface="Arial Unicode MS" panose="020B0604020202020204" pitchFamily="34" charset="-120"/>
                <a:cs typeface="Arial Unicode MS" panose="020B0604020202020204" pitchFamily="34" charset="-120"/>
              </a:rPr>
              <a:t>和</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.and(</a:t>
            </a:r>
          </a:p>
          <a:p>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400" b="0" i="0" dirty="0">
                <a:latin typeface="Arial Unicode MS" panose="020B0604020202020204" pitchFamily="34" charset="-120"/>
                <a:ea typeface="Arial Unicode MS" panose="020B0604020202020204" pitchFamily="34" charset="-120"/>
                <a:cs typeface="Arial Unicode MS" panose="020B0604020202020204" pitchFamily="34" charset="-120"/>
              </a:rPr>
              <a:t>筆</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400" b="0" i="0"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smtClean="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quantity</a:t>
            </a:r>
            <a:r>
              <a:rPr lang="en-US" altLang="zh-TW" sz="1400" b="0" i="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={2361}</a:t>
            </a:r>
            <a:r>
              <a:rPr lang="en-US" altLang="zh-TW" sz="1400" b="0" i="0"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unit={</a:t>
            </a:r>
            <a:r>
              <a:rPr lang="zh-TW" altLang="en-US" sz="140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sz="1400" dirty="0" smtClean="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smtClean="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color</a:t>
            </a:r>
            <a:r>
              <a:rPr lang="en-US" altLang="zh-TW" sz="1400" b="0" i="0" dirty="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400" b="0" i="0" dirty="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紅</a:t>
            </a:r>
            <a:r>
              <a:rPr lang="en-US" altLang="zh-TW" sz="1400" b="0" i="0" dirty="0" smtClean="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1400" b="0" i="0"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1400" b="0" i="0" dirty="0">
                <a:latin typeface="Arial Unicode MS" panose="020B0604020202020204" pitchFamily="34" charset="-120"/>
                <a:ea typeface="Arial Unicode MS" panose="020B0604020202020204" pitchFamily="34" charset="-120"/>
                <a:cs typeface="Arial Unicode MS" panose="020B0604020202020204" pitchFamily="34" charset="-120"/>
              </a:rPr>
              <a:t>筆</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1400" b="0" i="0"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smtClean="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quantity</a:t>
            </a:r>
            <a:r>
              <a:rPr lang="en-US" altLang="zh-TW" sz="1400" b="0" i="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={1587</a:t>
            </a:r>
            <a:r>
              <a:rPr lang="en-US" altLang="zh-TW" sz="1400" b="0" i="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1400" b="0" i="0" dirty="0" smtClean="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smtClean="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unit</a:t>
            </a:r>
            <a:r>
              <a:rPr lang="en-US" altLang="zh-TW" sz="1400" b="0" i="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1400" b="0" i="0"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sz="1400" b="0" i="0" dirty="0" smtClean="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dirty="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color={</a:t>
            </a:r>
            <a:r>
              <a:rPr lang="zh-TW" altLang="en-US" sz="1400" dirty="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藍</a:t>
            </a:r>
            <a:r>
              <a:rPr lang="en-US" altLang="zh-TW" sz="1400" dirty="0">
                <a:solidFill>
                  <a:srgbClr val="9933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1400" b="0" i="0"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1400" b="0" i="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b="0" i="0" dirty="0">
                <a:latin typeface="Arial Unicode MS" panose="020B0604020202020204" pitchFamily="34" charset="-120"/>
                <a:ea typeface="Arial Unicode MS" panose="020B0604020202020204" pitchFamily="34" charset="-120"/>
                <a:cs typeface="Arial Unicode MS" panose="020B0604020202020204" pitchFamily="34" charset="-120"/>
              </a:rPr>
              <a:t>…</a:t>
            </a:r>
          </a:p>
        </p:txBody>
      </p:sp>
      <p:sp>
        <p:nvSpPr>
          <p:cNvPr id="27" name="左大括弧 26"/>
          <p:cNvSpPr/>
          <p:nvPr/>
        </p:nvSpPr>
        <p:spPr>
          <a:xfrm>
            <a:off x="3153519" y="1230218"/>
            <a:ext cx="288472" cy="2054040"/>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Text Box 3"/>
          <p:cNvSpPr txBox="1">
            <a:spLocks noChangeArrowheads="1"/>
          </p:cNvSpPr>
          <p:nvPr/>
        </p:nvSpPr>
        <p:spPr bwMode="auto">
          <a:xfrm>
            <a:off x="2077834" y="4853879"/>
            <a:ext cx="10150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TW"/>
            </a:defPPr>
            <a:lvl1pPr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sz="1200" b="1" 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1200" b="1" 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1200" b="1" 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1200" b="1" 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1200" b="1" i="1" kern="1200">
                <a:solidFill>
                  <a:schemeClr val="tx1"/>
                </a:solidFill>
                <a:latin typeface="Arial" pitchFamily="34" charset="0"/>
                <a:ea typeface="新細明體" pitchFamily="18" charset="-120"/>
                <a:cs typeface="+mn-cs"/>
              </a:defRPr>
            </a:lvl9pPr>
          </a:lstStyle>
          <a:p>
            <a:pPr algn="ctr"/>
            <a:r>
              <a:rPr lang="en-US" altLang="zh-TW" sz="2000" dirty="0" smtClean="0">
                <a:latin typeface="Arial Narrow" pitchFamily="34" charset="0"/>
              </a:rPr>
              <a:t>(Output)</a:t>
            </a:r>
          </a:p>
        </p:txBody>
      </p:sp>
      <p:sp>
        <p:nvSpPr>
          <p:cNvPr id="29" name="左大括弧 28"/>
          <p:cNvSpPr/>
          <p:nvPr/>
        </p:nvSpPr>
        <p:spPr>
          <a:xfrm>
            <a:off x="3153519" y="3713645"/>
            <a:ext cx="288472" cy="2694617"/>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0" name="Title 1"/>
          <p:cNvSpPr txBox="1">
            <a:spLocks/>
          </p:cNvSpPr>
          <p:nvPr/>
        </p:nvSpPr>
        <p:spPr>
          <a:xfrm>
            <a:off x="228600" y="127000"/>
            <a:ext cx="8686800" cy="931334"/>
          </a:xfrm>
          <a:prstGeom prst="rect">
            <a:avLst/>
          </a:prstGeom>
        </p:spPr>
        <p:txBody>
          <a:bodyPr vert="horz" lIns="91440" tIns="45720" rIns="91440" bIns="45720" rtlCol="0" anchor="ct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err="1" smtClean="0">
                <a:latin typeface="Arial Unicode MS" panose="020B0604020202020204" pitchFamily="34" charset="-120"/>
                <a:ea typeface="Arial Unicode MS" panose="020B0604020202020204" pitchFamily="34" charset="-120"/>
                <a:cs typeface="Arial Unicode MS" panose="020B0604020202020204" pitchFamily="34" charset="-120"/>
              </a:rPr>
              <a:t>Input/Output</a:t>
            </a:r>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 of Logical Form Converter</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58</a:t>
            </a:fld>
            <a:endParaRPr lang="en-US"/>
          </a:p>
        </p:txBody>
      </p:sp>
    </p:spTree>
    <p:extLst>
      <p:ext uri="{BB962C8B-B14F-4D97-AF65-F5344CB8AC3E}">
        <p14:creationId xmlns:p14="http://schemas.microsoft.com/office/powerpoint/2010/main" val="2329932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0419"/>
            <a:ext cx="8229600" cy="1050482"/>
          </a:xfrm>
        </p:spPr>
        <p:txBody>
          <a:bodyPr>
            <a:normAutofit/>
          </a:bodyPr>
          <a:lstStyle/>
          <a:p>
            <a:pPr lvl="2" algn="ctr" rtl="0">
              <a:lnSpc>
                <a:spcPts val="5800"/>
              </a:lnSpc>
              <a:spcBef>
                <a:spcPct val="0"/>
              </a:spcBef>
            </a:pPr>
            <a:r>
              <a:rPr lang="en-US" altLang="zh-TW" sz="3600" kern="1200" dirty="0">
                <a:solidFill>
                  <a:srgbClr val="1F497D"/>
                </a:solidFill>
                <a:effectLst>
                  <a:outerShdw blurRad="63500" dist="38100" dir="5400000" algn="t" rotWithShape="0">
                    <a:prstClr val="black">
                      <a:alpha val="25000"/>
                    </a:prstClr>
                  </a:outerShdw>
                </a:effectLst>
                <a:latin typeface="Arial Unicode MS" panose="020B0604020202020204" pitchFamily="34" charset="-120"/>
                <a:ea typeface="Arial Unicode MS" panose="020B0604020202020204" pitchFamily="34" charset="-120"/>
                <a:cs typeface="Arial Unicode MS" panose="020B0604020202020204" pitchFamily="34" charset="-120"/>
              </a:rPr>
              <a:t>What is </a:t>
            </a:r>
            <a:r>
              <a:rPr lang="en-US" altLang="zh-TW" sz="3600" i="1" kern="1200" dirty="0">
                <a:solidFill>
                  <a:srgbClr val="1F497D"/>
                </a:solidFill>
                <a:effectLst>
                  <a:outerShdw blurRad="63500" dist="38100" dir="5400000" algn="t" rotWithShape="0">
                    <a:prstClr val="black">
                      <a:alpha val="25000"/>
                    </a:prstClr>
                  </a:outerShdw>
                </a:effectLst>
                <a:latin typeface="Arial Unicode MS" panose="020B0604020202020204" pitchFamily="34" charset="-120"/>
                <a:ea typeface="Arial Unicode MS" panose="020B0604020202020204" pitchFamily="34" charset="-120"/>
                <a:cs typeface="Arial Unicode MS" panose="020B0604020202020204" pitchFamily="34" charset="-120"/>
              </a:rPr>
              <a:t>Machine Reading </a:t>
            </a:r>
            <a:r>
              <a:rPr lang="en-US" altLang="zh-TW" sz="3600" kern="1200" dirty="0">
                <a:solidFill>
                  <a:srgbClr val="1F497D"/>
                </a:solidFill>
                <a:effectLst>
                  <a:outerShdw blurRad="63500" dist="38100" dir="5400000" algn="t" rotWithShape="0">
                    <a:prstClr val="black">
                      <a:alpha val="25000"/>
                    </a:prstClr>
                  </a:outerShdw>
                </a:effectLst>
                <a:latin typeface="Arial Unicode MS" panose="020B0604020202020204" pitchFamily="34" charset="-120"/>
                <a:ea typeface="Arial Unicode MS" panose="020B0604020202020204" pitchFamily="34" charset="-120"/>
                <a:cs typeface="Arial Unicode MS" panose="020B0604020202020204" pitchFamily="34" charset="-120"/>
              </a:rPr>
              <a:t>(MR)?</a:t>
            </a:r>
          </a:p>
        </p:txBody>
      </p:sp>
      <p:sp>
        <p:nvSpPr>
          <p:cNvPr id="3" name="內容版面配置區 2"/>
          <p:cNvSpPr>
            <a:spLocks noGrp="1"/>
          </p:cNvSpPr>
          <p:nvPr>
            <p:ph idx="1"/>
          </p:nvPr>
        </p:nvSpPr>
        <p:spPr>
          <a:xfrm>
            <a:off x="343989" y="1190897"/>
            <a:ext cx="8619036" cy="4867003"/>
          </a:xfrm>
        </p:spPr>
        <p:txBody>
          <a:bodyPr>
            <a:noAutofit/>
          </a:bodyPr>
          <a:lstStyle/>
          <a:p>
            <a:pPr marL="342900" lvl="1" indent="-342900"/>
            <a:r>
              <a:rPr lang="en-US" altLang="zh-TW" sz="3200" dirty="0" smtClean="0"/>
              <a:t>Read </a:t>
            </a:r>
            <a:r>
              <a:rPr lang="en-US" altLang="zh-TW" sz="3200" dirty="0"/>
              <a:t>the given text/document, convert the content into logical form, and then perform </a:t>
            </a:r>
            <a:r>
              <a:rPr lang="en-US" altLang="zh-TW" sz="3200" i="1" dirty="0">
                <a:solidFill>
                  <a:srgbClr val="FF0000"/>
                </a:solidFill>
              </a:rPr>
              <a:t>inference</a:t>
            </a:r>
            <a:r>
              <a:rPr lang="en-US" altLang="zh-TW" sz="3200" dirty="0"/>
              <a:t> on it.</a:t>
            </a:r>
          </a:p>
          <a:p>
            <a:pPr marL="342900" lvl="1" indent="-342900"/>
            <a:r>
              <a:rPr lang="en-US" altLang="zh-TW" sz="3200" dirty="0"/>
              <a:t>Evaluated by </a:t>
            </a:r>
            <a:r>
              <a:rPr lang="en-US" altLang="zh-TW" sz="3200" i="1" dirty="0">
                <a:solidFill>
                  <a:srgbClr val="FF0000"/>
                </a:solidFill>
              </a:rPr>
              <a:t>Reading </a:t>
            </a:r>
            <a:r>
              <a:rPr lang="en-US" altLang="zh-TW" sz="3200" i="1" dirty="0" smtClean="0">
                <a:solidFill>
                  <a:srgbClr val="FF0000"/>
                </a:solidFill>
              </a:rPr>
              <a:t>Comprehension Test</a:t>
            </a:r>
          </a:p>
          <a:p>
            <a:pPr marL="342900" lvl="1" indent="-342900"/>
            <a:r>
              <a:rPr lang="en-US" altLang="zh-TW" sz="3200" dirty="0" smtClean="0"/>
              <a:t>An </a:t>
            </a:r>
            <a:r>
              <a:rPr lang="en-US" altLang="zh-TW" sz="3200" dirty="0"/>
              <a:t>inter-discipline research (</a:t>
            </a:r>
            <a:r>
              <a:rPr lang="en-US" altLang="zh-TW" sz="3200" dirty="0">
                <a:solidFill>
                  <a:srgbClr val="FF0000"/>
                </a:solidFill>
              </a:rPr>
              <a:t>NLP+KRR+ML</a:t>
            </a:r>
            <a:r>
              <a:rPr lang="en-US" altLang="zh-TW" sz="3200" dirty="0" smtClean="0"/>
              <a:t>)</a:t>
            </a:r>
          </a:p>
          <a:p>
            <a:pPr marL="742950" lvl="2" indent="-342900"/>
            <a:r>
              <a:rPr lang="en-US" altLang="zh-TW" sz="2800" dirty="0" smtClean="0"/>
              <a:t>Natural Language Processing (NLP)</a:t>
            </a:r>
          </a:p>
          <a:p>
            <a:pPr marL="742950" lvl="2" indent="-342900"/>
            <a:r>
              <a:rPr lang="en-US" altLang="zh-TW" sz="2800" dirty="0" smtClean="0"/>
              <a:t>Knowledge Representation and Reasoning (KRR)</a:t>
            </a:r>
          </a:p>
          <a:p>
            <a:pPr marL="742950" lvl="2" indent="-342900"/>
            <a:r>
              <a:rPr lang="en-US" altLang="zh-TW" sz="2800" dirty="0" smtClean="0"/>
              <a:t>Machine Learning (ML)</a:t>
            </a:r>
            <a:endParaRPr lang="en-US" altLang="zh-TW" sz="2800" dirty="0"/>
          </a:p>
          <a:p>
            <a:pPr marL="0" indent="0">
              <a:buNone/>
            </a:pPr>
            <a:endParaRPr lang="zh-TW" altLang="en-US" dirty="0"/>
          </a:p>
        </p:txBody>
      </p:sp>
      <p:sp>
        <p:nvSpPr>
          <p:cNvPr id="4" name="頁尾版面配置區 3"/>
          <p:cNvSpPr>
            <a:spLocks noGrp="1"/>
          </p:cNvSpPr>
          <p:nvPr>
            <p:ph type="ftr" sz="quarter" idx="11"/>
          </p:nvPr>
        </p:nvSpPr>
        <p:spPr/>
        <p:txBody>
          <a:bodyPr/>
          <a:lstStyle/>
          <a:p>
            <a:pPr algn="r"/>
            <a:r>
              <a:rPr lang="es-ES" smtClean="0">
                <a:solidFill>
                  <a:prstClr val="black">
                    <a:tint val="75000"/>
                  </a:prstClr>
                </a:solidFill>
              </a:rPr>
              <a:t>Keh-Yih Su, Nov. 4, 2014 </a:t>
            </a:r>
            <a:endParaRPr 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C61BFBD5-3B1B-4B4E-BADF-E4A178CDE117}"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2377304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lstStyle/>
          <a:p>
            <a:r>
              <a:rPr lang="en-US" altLang="zh-TW" i="1" dirty="0">
                <a:solidFill>
                  <a:srgbClr val="00B0F0"/>
                </a:solidFill>
              </a:rPr>
              <a:t>Deterministically</a:t>
            </a:r>
            <a:r>
              <a:rPr lang="en-US" altLang="zh-TW" dirty="0"/>
              <a:t> </a:t>
            </a:r>
            <a:r>
              <a:rPr lang="en-US" altLang="zh-TW" dirty="0" smtClean="0"/>
              <a:t> convert </a:t>
            </a:r>
            <a:r>
              <a:rPr lang="en-US" altLang="zh-TW" dirty="0"/>
              <a:t>a tree-like semantic representation into a list of FOL-like </a:t>
            </a:r>
            <a:r>
              <a:rPr lang="en-US" altLang="zh-TW" dirty="0" smtClean="0"/>
              <a:t>statements. (Moldovan, 2011)</a:t>
            </a:r>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C61BFBD5-3B1B-4B4E-BADF-E4A178CDE117}" type="slidenum">
              <a:rPr lang="en-US" smtClean="0"/>
              <a:pPr/>
              <a:t>59</a:t>
            </a:fld>
            <a:endParaRPr lang="en-US"/>
          </a:p>
        </p:txBody>
      </p:sp>
      <p:sp>
        <p:nvSpPr>
          <p:cNvPr id="5" name="Title 1"/>
          <p:cNvSpPr txBox="1">
            <a:spLocks/>
          </p:cNvSpPr>
          <p:nvPr/>
        </p:nvSpPr>
        <p:spPr>
          <a:xfrm>
            <a:off x="228600" y="127000"/>
            <a:ext cx="8686800" cy="931334"/>
          </a:xfrm>
          <a:prstGeom prst="rect">
            <a:avLst/>
          </a:prstGeom>
        </p:spPr>
        <p:txBody>
          <a:bodyPr vert="horz" lIns="91440" tIns="45720" rIns="91440" bIns="45720" rtlCol="0" anchor="ct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Logical Form Converter (1/4) </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Text Box 11"/>
          <p:cNvSpPr txBox="1">
            <a:spLocks noChangeArrowheads="1"/>
          </p:cNvSpPr>
          <p:nvPr/>
        </p:nvSpPr>
        <p:spPr bwMode="auto">
          <a:xfrm>
            <a:off x="476782" y="3727406"/>
            <a:ext cx="3539384" cy="2308324"/>
          </a:xfrm>
          <a:prstGeom prst="rect">
            <a:avLst/>
          </a:prstGeom>
          <a:solidFill>
            <a:schemeClr val="bg1"/>
          </a:solidFill>
          <a:ln w="9525">
            <a:solidFill>
              <a:srgbClr val="0070C0"/>
            </a:solidFill>
            <a:miter lim="800000"/>
            <a:headEnd/>
            <a:tailEnd/>
          </a:ln>
          <a:effectLst/>
          <a:extLst/>
        </p:spPr>
        <p:txBody>
          <a:bodyPr wrap="square">
            <a:spAutoFit/>
          </a:bodyPr>
          <a:lstStyle/>
          <a:p>
            <a:r>
              <a:rPr lang="en-US" altLang="zh-TW" sz="1600" b="1" i="0" dirty="0" smtClean="0">
                <a:latin typeface="Arial Narrow" pitchFamily="34" charset="0"/>
              </a:rPr>
              <a:t>SR:</a:t>
            </a:r>
          </a:p>
          <a:p>
            <a:r>
              <a:rPr lang="en-US" altLang="zh-TW" sz="1600" b="0" i="0" dirty="0" smtClean="0">
                <a:latin typeface="Arial Narrow" pitchFamily="34" charset="0"/>
              </a:rPr>
              <a:t>  {</a:t>
            </a:r>
            <a:r>
              <a:rPr lang="zh-TW" altLang="en-US" sz="1600" b="0" i="0" dirty="0">
                <a:latin typeface="Arial Narrow" pitchFamily="34" charset="0"/>
              </a:rPr>
              <a:t>進貨</a:t>
            </a:r>
            <a:r>
              <a:rPr lang="en-US" altLang="zh-TW" sz="1600" b="0" i="0" dirty="0">
                <a:latin typeface="Arial Narrow" pitchFamily="34" charset="0"/>
              </a:rPr>
              <a:t>:</a:t>
            </a:r>
          </a:p>
          <a:p>
            <a:r>
              <a:rPr lang="en-US" altLang="zh-TW" sz="1600" b="0" i="0" dirty="0">
                <a:latin typeface="Arial Narrow" pitchFamily="34" charset="0"/>
              </a:rPr>
              <a:t>  </a:t>
            </a:r>
            <a:r>
              <a:rPr lang="en-US" altLang="zh-TW" sz="1600" b="0" i="0" dirty="0" smtClean="0">
                <a:latin typeface="Arial Narrow" pitchFamily="34" charset="0"/>
              </a:rPr>
              <a:t>  agent</a:t>
            </a:r>
            <a:r>
              <a:rPr lang="en-US" altLang="zh-TW" sz="1600" b="0" i="0" dirty="0">
                <a:latin typeface="Arial Narrow" pitchFamily="34" charset="0"/>
              </a:rPr>
              <a:t>={</a:t>
            </a:r>
            <a:r>
              <a:rPr lang="zh-TW" altLang="en-US" sz="1600" b="0" i="0" dirty="0">
                <a:latin typeface="Arial Narrow" pitchFamily="34" charset="0"/>
              </a:rPr>
              <a:t>文具店</a:t>
            </a:r>
            <a:r>
              <a:rPr lang="en-US" altLang="zh-TW" sz="1600" b="0" i="0" dirty="0">
                <a:latin typeface="Arial Narrow" pitchFamily="34" charset="0"/>
              </a:rPr>
              <a:t>},</a:t>
            </a:r>
          </a:p>
          <a:p>
            <a:r>
              <a:rPr lang="en-US" altLang="zh-TW" sz="1600" b="0" i="0" dirty="0">
                <a:latin typeface="Arial Narrow" pitchFamily="34" charset="0"/>
              </a:rPr>
              <a:t>  </a:t>
            </a:r>
            <a:r>
              <a:rPr lang="en-US" altLang="zh-TW" sz="1600" b="0" i="0" dirty="0" smtClean="0">
                <a:latin typeface="Arial Narrow" pitchFamily="34" charset="0"/>
              </a:rPr>
              <a:t>  theme</a:t>
            </a:r>
            <a:r>
              <a:rPr lang="en-US" altLang="zh-TW" sz="1600" b="0" i="0" dirty="0">
                <a:latin typeface="Arial Narrow" pitchFamily="34" charset="0"/>
              </a:rPr>
              <a:t>={</a:t>
            </a:r>
            <a:r>
              <a:rPr lang="zh-TW" altLang="en-US" sz="1600" b="0" i="0" dirty="0">
                <a:latin typeface="Arial Narrow" pitchFamily="34" charset="0"/>
              </a:rPr>
              <a:t>和</a:t>
            </a:r>
            <a:r>
              <a:rPr lang="en-US" altLang="zh-TW" sz="1600" b="0" i="0" dirty="0">
                <a:latin typeface="Arial Narrow" pitchFamily="34" charset="0"/>
              </a:rPr>
              <a:t>.and(</a:t>
            </a:r>
          </a:p>
          <a:p>
            <a:r>
              <a:rPr lang="en-US" altLang="zh-TW" sz="1600" b="0" i="0" dirty="0">
                <a:latin typeface="Arial Narrow" pitchFamily="34" charset="0"/>
              </a:rPr>
              <a:t>    </a:t>
            </a:r>
            <a:r>
              <a:rPr lang="en-US" altLang="zh-TW" sz="1600" b="0" i="0" dirty="0" smtClean="0">
                <a:latin typeface="Arial Narrow" pitchFamily="34" charset="0"/>
              </a:rPr>
              <a:t>  {</a:t>
            </a:r>
            <a:r>
              <a:rPr lang="zh-TW" altLang="en-US" sz="1600" b="0" i="0" dirty="0">
                <a:latin typeface="Arial Narrow" pitchFamily="34" charset="0"/>
              </a:rPr>
              <a:t>筆</a:t>
            </a:r>
            <a:r>
              <a:rPr lang="en-US" altLang="zh-TW" sz="1600" b="0" i="0" dirty="0">
                <a:latin typeface="Arial Narrow" pitchFamily="34" charset="0"/>
              </a:rPr>
              <a:t>:</a:t>
            </a:r>
          </a:p>
          <a:p>
            <a:r>
              <a:rPr lang="en-US" altLang="zh-TW" sz="1600" b="0" i="0" dirty="0">
                <a:solidFill>
                  <a:srgbClr val="646464"/>
                </a:solidFill>
                <a:latin typeface="Arial Narrow" pitchFamily="34" charset="0"/>
              </a:rPr>
              <a:t>      </a:t>
            </a:r>
            <a:r>
              <a:rPr lang="en-US" altLang="zh-TW" sz="1600" b="0" i="0" dirty="0" smtClean="0">
                <a:solidFill>
                  <a:srgbClr val="646464"/>
                </a:solidFill>
                <a:latin typeface="Arial Narrow" pitchFamily="34" charset="0"/>
              </a:rPr>
              <a:t>  </a:t>
            </a:r>
            <a:r>
              <a:rPr lang="en-US" altLang="zh-TW" sz="1600" b="0" i="0" dirty="0" smtClean="0">
                <a:solidFill>
                  <a:srgbClr val="FF0000"/>
                </a:solidFill>
                <a:latin typeface="Arial Narrow" pitchFamily="34" charset="0"/>
              </a:rPr>
              <a:t>quantity</a:t>
            </a:r>
            <a:r>
              <a:rPr lang="en-US" altLang="zh-TW" sz="1600" b="0" i="0" dirty="0">
                <a:solidFill>
                  <a:srgbClr val="FF0000"/>
                </a:solidFill>
                <a:latin typeface="Arial Narrow" pitchFamily="34" charset="0"/>
              </a:rPr>
              <a:t>={2361}</a:t>
            </a:r>
            <a:r>
              <a:rPr lang="en-US" altLang="zh-TW" sz="1600" b="0" i="0" dirty="0">
                <a:solidFill>
                  <a:srgbClr val="646464"/>
                </a:solidFill>
                <a:latin typeface="Arial Narrow" pitchFamily="34" charset="0"/>
              </a:rPr>
              <a:t>, </a:t>
            </a:r>
            <a:r>
              <a:rPr lang="en-US" altLang="zh-TW" sz="1600" dirty="0">
                <a:solidFill>
                  <a:srgbClr val="0000FF"/>
                </a:solidFill>
                <a:latin typeface="Arial Narrow" pitchFamily="34" charset="0"/>
              </a:rPr>
              <a:t>unit={</a:t>
            </a:r>
            <a:r>
              <a:rPr lang="zh-TW" altLang="en-US" sz="1600" dirty="0">
                <a:solidFill>
                  <a:srgbClr val="0000FF"/>
                </a:solidFill>
                <a:latin typeface="Arial Narrow" pitchFamily="34" charset="0"/>
              </a:rPr>
              <a:t>枝</a:t>
            </a:r>
            <a:r>
              <a:rPr lang="en-US" altLang="zh-TW" sz="1600" dirty="0" smtClean="0">
                <a:solidFill>
                  <a:srgbClr val="0000FF"/>
                </a:solidFill>
                <a:latin typeface="Arial Narrow" pitchFamily="34" charset="0"/>
              </a:rPr>
              <a:t>}, </a:t>
            </a:r>
            <a:r>
              <a:rPr lang="en-US" altLang="zh-TW" sz="1600" b="0" i="0" dirty="0" smtClean="0">
                <a:solidFill>
                  <a:srgbClr val="9933FF"/>
                </a:solidFill>
                <a:latin typeface="Arial Narrow" pitchFamily="34" charset="0"/>
              </a:rPr>
              <a:t>color</a:t>
            </a:r>
            <a:r>
              <a:rPr lang="en-US" altLang="zh-TW" sz="1600" b="0" i="0" dirty="0">
                <a:solidFill>
                  <a:srgbClr val="9933FF"/>
                </a:solidFill>
                <a:latin typeface="Arial Narrow" pitchFamily="34" charset="0"/>
              </a:rPr>
              <a:t>={</a:t>
            </a:r>
            <a:r>
              <a:rPr lang="zh-TW" altLang="en-US" sz="1600" b="0" i="0" dirty="0">
                <a:solidFill>
                  <a:srgbClr val="9933FF"/>
                </a:solidFill>
                <a:latin typeface="Arial Narrow" pitchFamily="34" charset="0"/>
              </a:rPr>
              <a:t>紅</a:t>
            </a:r>
            <a:r>
              <a:rPr lang="en-US" altLang="zh-TW" sz="1600" b="0" i="0" dirty="0" smtClean="0">
                <a:solidFill>
                  <a:srgbClr val="9933FF"/>
                </a:solidFill>
                <a:latin typeface="Arial Narrow" pitchFamily="34" charset="0"/>
              </a:rPr>
              <a:t>}</a:t>
            </a:r>
            <a:r>
              <a:rPr lang="en-US" altLang="zh-TW" sz="1600" b="0" i="0" dirty="0" smtClean="0">
                <a:latin typeface="Arial Narrow" pitchFamily="34" charset="0"/>
              </a:rPr>
              <a:t>},</a:t>
            </a:r>
            <a:endParaRPr lang="en-US" altLang="zh-TW" sz="1600" b="0" i="0" dirty="0">
              <a:latin typeface="Arial Narrow" pitchFamily="34" charset="0"/>
            </a:endParaRPr>
          </a:p>
          <a:p>
            <a:r>
              <a:rPr lang="en-US" altLang="zh-TW" sz="1600" b="0" i="0" dirty="0">
                <a:solidFill>
                  <a:srgbClr val="646464"/>
                </a:solidFill>
                <a:latin typeface="Arial Narrow" pitchFamily="34" charset="0"/>
              </a:rPr>
              <a:t>    </a:t>
            </a:r>
            <a:r>
              <a:rPr lang="en-US" altLang="zh-TW" sz="1600" b="0" i="0" dirty="0" smtClean="0">
                <a:solidFill>
                  <a:srgbClr val="646464"/>
                </a:solidFill>
                <a:latin typeface="Arial Narrow" pitchFamily="34" charset="0"/>
              </a:rPr>
              <a:t>  </a:t>
            </a:r>
            <a:r>
              <a:rPr lang="en-US" altLang="zh-TW" sz="1600" b="0" i="0" dirty="0" smtClean="0">
                <a:latin typeface="Arial Narrow" pitchFamily="34" charset="0"/>
              </a:rPr>
              <a:t>{</a:t>
            </a:r>
            <a:r>
              <a:rPr lang="zh-TW" altLang="en-US" sz="1600" b="0" i="0" dirty="0">
                <a:latin typeface="Arial Narrow" pitchFamily="34" charset="0"/>
              </a:rPr>
              <a:t>筆</a:t>
            </a:r>
            <a:r>
              <a:rPr lang="en-US" altLang="zh-TW" sz="1600" b="0" i="0" dirty="0">
                <a:latin typeface="Arial Narrow" pitchFamily="34" charset="0"/>
              </a:rPr>
              <a:t>:</a:t>
            </a:r>
          </a:p>
          <a:p>
            <a:r>
              <a:rPr lang="en-US" altLang="zh-TW" sz="1600" b="0" i="0" dirty="0">
                <a:solidFill>
                  <a:srgbClr val="646464"/>
                </a:solidFill>
                <a:latin typeface="Arial Narrow" pitchFamily="34" charset="0"/>
              </a:rPr>
              <a:t>      </a:t>
            </a:r>
            <a:r>
              <a:rPr lang="en-US" altLang="zh-TW" sz="1600" b="0" i="0" dirty="0" smtClean="0">
                <a:solidFill>
                  <a:srgbClr val="646464"/>
                </a:solidFill>
                <a:latin typeface="Arial Narrow" pitchFamily="34" charset="0"/>
              </a:rPr>
              <a:t>  </a:t>
            </a:r>
            <a:r>
              <a:rPr lang="en-US" altLang="zh-TW" sz="1600" b="0" i="0" dirty="0" smtClean="0">
                <a:solidFill>
                  <a:srgbClr val="FF0000"/>
                </a:solidFill>
                <a:latin typeface="Arial Narrow" pitchFamily="34" charset="0"/>
              </a:rPr>
              <a:t>quantity</a:t>
            </a:r>
            <a:r>
              <a:rPr lang="en-US" altLang="zh-TW" sz="1600" b="0" i="0" dirty="0">
                <a:solidFill>
                  <a:srgbClr val="FF0000"/>
                </a:solidFill>
                <a:latin typeface="Arial Narrow" pitchFamily="34" charset="0"/>
              </a:rPr>
              <a:t>={1587</a:t>
            </a:r>
            <a:r>
              <a:rPr lang="en-US" altLang="zh-TW" sz="1600" b="0" i="0" dirty="0" smtClean="0">
                <a:solidFill>
                  <a:srgbClr val="FF0000"/>
                </a:solidFill>
                <a:latin typeface="Arial Narrow" pitchFamily="34" charset="0"/>
              </a:rPr>
              <a:t>}</a:t>
            </a:r>
            <a:r>
              <a:rPr lang="en-US" altLang="zh-TW" sz="1600" b="0" i="0" dirty="0" smtClean="0">
                <a:solidFill>
                  <a:srgbClr val="646464"/>
                </a:solidFill>
                <a:latin typeface="Arial Narrow" pitchFamily="34" charset="0"/>
              </a:rPr>
              <a:t>, </a:t>
            </a:r>
            <a:r>
              <a:rPr lang="en-US" altLang="zh-TW" sz="1600" b="0" i="0" dirty="0" smtClean="0">
                <a:solidFill>
                  <a:srgbClr val="0000FF"/>
                </a:solidFill>
                <a:latin typeface="Arial Narrow" pitchFamily="34" charset="0"/>
              </a:rPr>
              <a:t>unit</a:t>
            </a:r>
            <a:r>
              <a:rPr lang="en-US" altLang="zh-TW" sz="1600" b="0" i="0" dirty="0">
                <a:solidFill>
                  <a:srgbClr val="0000FF"/>
                </a:solidFill>
                <a:latin typeface="Arial Narrow" pitchFamily="34" charset="0"/>
              </a:rPr>
              <a:t>={</a:t>
            </a:r>
            <a:r>
              <a:rPr lang="zh-TW" altLang="en-US" sz="1600" b="0" i="0" dirty="0">
                <a:solidFill>
                  <a:srgbClr val="0000FF"/>
                </a:solidFill>
                <a:latin typeface="Arial Narrow" pitchFamily="34" charset="0"/>
              </a:rPr>
              <a:t>枝</a:t>
            </a:r>
            <a:r>
              <a:rPr lang="en-US" altLang="zh-TW" sz="1600" b="0" i="0" dirty="0" smtClean="0">
                <a:solidFill>
                  <a:srgbClr val="0000FF"/>
                </a:solidFill>
                <a:latin typeface="Arial Narrow" pitchFamily="34" charset="0"/>
              </a:rPr>
              <a:t>}, </a:t>
            </a:r>
            <a:r>
              <a:rPr lang="en-US" altLang="zh-TW" sz="1600" dirty="0">
                <a:solidFill>
                  <a:srgbClr val="9933FF"/>
                </a:solidFill>
                <a:latin typeface="Arial Narrow" pitchFamily="34" charset="0"/>
              </a:rPr>
              <a:t>color={</a:t>
            </a:r>
            <a:r>
              <a:rPr lang="zh-TW" altLang="en-US" sz="1600" dirty="0">
                <a:solidFill>
                  <a:srgbClr val="9933FF"/>
                </a:solidFill>
                <a:latin typeface="Arial Narrow" pitchFamily="34" charset="0"/>
              </a:rPr>
              <a:t>藍</a:t>
            </a:r>
            <a:r>
              <a:rPr lang="en-US" altLang="zh-TW" sz="1600" dirty="0">
                <a:solidFill>
                  <a:srgbClr val="9933FF"/>
                </a:solidFill>
                <a:latin typeface="Arial Narrow" pitchFamily="34" charset="0"/>
              </a:rPr>
              <a:t>}</a:t>
            </a:r>
            <a:r>
              <a:rPr lang="en-US" altLang="zh-TW" sz="1600" b="0" i="0" dirty="0" smtClean="0">
                <a:latin typeface="Arial Narrow" pitchFamily="34" charset="0"/>
              </a:rPr>
              <a:t>})},</a:t>
            </a:r>
            <a:endParaRPr lang="en-US" altLang="zh-TW" sz="1600" b="0" i="0" dirty="0">
              <a:latin typeface="Arial Narrow" pitchFamily="34" charset="0"/>
            </a:endParaRPr>
          </a:p>
          <a:p>
            <a:r>
              <a:rPr lang="en-US" altLang="zh-TW" sz="1600" b="0" i="0" dirty="0" smtClean="0">
                <a:solidFill>
                  <a:srgbClr val="646464"/>
                </a:solidFill>
                <a:latin typeface="Arial Narrow" pitchFamily="34" charset="0"/>
              </a:rPr>
              <a:t>     </a:t>
            </a:r>
            <a:r>
              <a:rPr lang="en-US" altLang="zh-TW" sz="1600" b="0" i="0" dirty="0">
                <a:latin typeface="Arial Narrow" pitchFamily="34" charset="0"/>
              </a:rPr>
              <a:t>…</a:t>
            </a:r>
          </a:p>
        </p:txBody>
      </p:sp>
      <p:sp>
        <p:nvSpPr>
          <p:cNvPr id="7" name="Text Box 12"/>
          <p:cNvSpPr txBox="1">
            <a:spLocks noChangeArrowheads="1"/>
          </p:cNvSpPr>
          <p:nvPr/>
        </p:nvSpPr>
        <p:spPr bwMode="auto">
          <a:xfrm>
            <a:off x="4296599" y="4414343"/>
            <a:ext cx="4507874" cy="1323439"/>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600" b="1" i="0" dirty="0" smtClean="0">
                <a:latin typeface="Arial Narrow" pitchFamily="34" charset="0"/>
              </a:rPr>
              <a:t>LF1:</a:t>
            </a:r>
          </a:p>
          <a:p>
            <a:r>
              <a:rPr lang="en-US" altLang="zh-TW" sz="1600" dirty="0" smtClean="0">
                <a:latin typeface="Arial Narrow" pitchFamily="34" charset="0"/>
              </a:rPr>
              <a:t>  verb(v1</a:t>
            </a:r>
            <a:r>
              <a:rPr lang="en-US" altLang="zh-TW" sz="1600" dirty="0">
                <a:latin typeface="Arial Narrow" pitchFamily="34" charset="0"/>
              </a:rPr>
              <a:t>,</a:t>
            </a:r>
            <a:r>
              <a:rPr lang="zh-TW" altLang="en-US" sz="1600" dirty="0">
                <a:latin typeface="Arial Narrow" pitchFamily="34" charset="0"/>
              </a:rPr>
              <a:t>進貨</a:t>
            </a:r>
            <a:r>
              <a:rPr lang="en-US" altLang="zh-TW" sz="1600" dirty="0">
                <a:latin typeface="Arial Narrow" pitchFamily="34" charset="0"/>
              </a:rPr>
              <a:t>)&amp;agent(v1,</a:t>
            </a:r>
            <a:r>
              <a:rPr lang="zh-TW" altLang="en-US" sz="1600" dirty="0">
                <a:latin typeface="Arial Narrow" pitchFamily="34" charset="0"/>
              </a:rPr>
              <a:t>文具店</a:t>
            </a:r>
            <a:r>
              <a:rPr lang="en-US" altLang="zh-TW" sz="1600" dirty="0">
                <a:latin typeface="Arial Narrow" pitchFamily="34" charset="0"/>
              </a:rPr>
              <a:t>)&amp;theme(v1,j1)</a:t>
            </a:r>
          </a:p>
          <a:p>
            <a:r>
              <a:rPr lang="en-US" altLang="zh-TW" sz="1600" dirty="0" smtClean="0">
                <a:latin typeface="Arial Narrow" pitchFamily="34" charset="0"/>
              </a:rPr>
              <a:t>  </a:t>
            </a:r>
            <a:r>
              <a:rPr lang="en-US" altLang="zh-TW" sz="1600" dirty="0" err="1" smtClean="0">
                <a:latin typeface="Arial Narrow" pitchFamily="34" charset="0"/>
              </a:rPr>
              <a:t>cj_op</a:t>
            </a:r>
            <a:r>
              <a:rPr lang="en-US" altLang="zh-TW" sz="1600" dirty="0" smtClean="0">
                <a:latin typeface="Arial Narrow" pitchFamily="34" charset="0"/>
              </a:rPr>
              <a:t>(j1,and</a:t>
            </a:r>
            <a:r>
              <a:rPr lang="en-US" altLang="zh-TW" sz="1600" dirty="0">
                <a:latin typeface="Arial Narrow" pitchFamily="34" charset="0"/>
              </a:rPr>
              <a:t>)&amp;</a:t>
            </a:r>
            <a:r>
              <a:rPr lang="en-US" altLang="zh-TW" sz="1600" dirty="0" err="1">
                <a:latin typeface="Arial Narrow" pitchFamily="34" charset="0"/>
              </a:rPr>
              <a:t>cj_arg</a:t>
            </a:r>
            <a:r>
              <a:rPr lang="en-US" altLang="zh-TW" sz="1600" dirty="0">
                <a:latin typeface="Arial Narrow" pitchFamily="34" charset="0"/>
              </a:rPr>
              <a:t>(j1,n1)&amp;</a:t>
            </a:r>
            <a:r>
              <a:rPr lang="en-US" altLang="zh-TW" sz="1600" dirty="0" err="1">
                <a:latin typeface="Arial Narrow" pitchFamily="34" charset="0"/>
              </a:rPr>
              <a:t>cj_arg</a:t>
            </a:r>
            <a:r>
              <a:rPr lang="en-US" altLang="zh-TW" sz="1600" dirty="0">
                <a:latin typeface="Arial Narrow" pitchFamily="34" charset="0"/>
              </a:rPr>
              <a:t>(j1,n2)</a:t>
            </a:r>
          </a:p>
          <a:p>
            <a:r>
              <a:rPr lang="en-US" altLang="zh-TW" sz="1600" dirty="0" smtClean="0">
                <a:solidFill>
                  <a:srgbClr val="646464"/>
                </a:solidFill>
                <a:latin typeface="Arial Narrow" pitchFamily="34" charset="0"/>
              </a:rPr>
              <a:t>  </a:t>
            </a:r>
            <a:r>
              <a:rPr lang="en-US" altLang="zh-TW" sz="1600" dirty="0" smtClean="0">
                <a:latin typeface="Arial Narrow" pitchFamily="34" charset="0"/>
              </a:rPr>
              <a:t>head(n1</a:t>
            </a:r>
            <a:r>
              <a:rPr lang="en-US" altLang="zh-TW" sz="1600" dirty="0">
                <a:latin typeface="Arial Narrow" pitchFamily="34" charset="0"/>
              </a:rPr>
              <a:t>,</a:t>
            </a:r>
            <a:r>
              <a:rPr lang="zh-TW" altLang="en-US" sz="1600" dirty="0">
                <a:latin typeface="Arial Narrow" pitchFamily="34" charset="0"/>
              </a:rPr>
              <a:t>筆</a:t>
            </a:r>
            <a:r>
              <a:rPr lang="en-US" altLang="zh-TW" sz="1600" dirty="0">
                <a:latin typeface="Arial Narrow" pitchFamily="34" charset="0"/>
              </a:rPr>
              <a:t>)&amp;</a:t>
            </a:r>
            <a:r>
              <a:rPr lang="en-US" altLang="zh-TW" sz="1600" dirty="0">
                <a:solidFill>
                  <a:srgbClr val="FF0000"/>
                </a:solidFill>
                <a:latin typeface="Arial Narrow" pitchFamily="34" charset="0"/>
              </a:rPr>
              <a:t>quantity(n1,2361)</a:t>
            </a:r>
            <a:r>
              <a:rPr lang="en-US" altLang="zh-TW" sz="1600" dirty="0">
                <a:latin typeface="Arial Narrow" pitchFamily="34" charset="0"/>
              </a:rPr>
              <a:t>&amp;</a:t>
            </a:r>
            <a:r>
              <a:rPr lang="en-US" altLang="zh-TW" sz="1600" dirty="0">
                <a:solidFill>
                  <a:srgbClr val="0000FF"/>
                </a:solidFill>
                <a:latin typeface="Arial Narrow" pitchFamily="34" charset="0"/>
              </a:rPr>
              <a:t>unit(n1,</a:t>
            </a:r>
            <a:r>
              <a:rPr lang="zh-TW" altLang="en-US" sz="1600" dirty="0">
                <a:solidFill>
                  <a:srgbClr val="0000FF"/>
                </a:solidFill>
                <a:latin typeface="Arial Narrow" pitchFamily="34" charset="0"/>
              </a:rPr>
              <a:t>枝</a:t>
            </a:r>
            <a:r>
              <a:rPr lang="en-US" altLang="zh-TW" sz="1600" dirty="0">
                <a:latin typeface="Arial Narrow" pitchFamily="34" charset="0"/>
              </a:rPr>
              <a:t>)&amp;</a:t>
            </a:r>
            <a:r>
              <a:rPr lang="en-US" altLang="zh-TW" sz="1600" dirty="0">
                <a:solidFill>
                  <a:srgbClr val="7030A0"/>
                </a:solidFill>
                <a:latin typeface="Arial Narrow" pitchFamily="34" charset="0"/>
              </a:rPr>
              <a:t>color(n1,</a:t>
            </a:r>
            <a:r>
              <a:rPr lang="zh-TW" altLang="en-US" sz="1600" dirty="0">
                <a:solidFill>
                  <a:srgbClr val="7030A0"/>
                </a:solidFill>
                <a:latin typeface="Arial Narrow" pitchFamily="34" charset="0"/>
              </a:rPr>
              <a:t>紅</a:t>
            </a:r>
            <a:r>
              <a:rPr lang="en-US" altLang="zh-TW" sz="1600" dirty="0">
                <a:solidFill>
                  <a:srgbClr val="7030A0"/>
                </a:solidFill>
                <a:latin typeface="Arial Narrow" pitchFamily="34" charset="0"/>
              </a:rPr>
              <a:t>)</a:t>
            </a:r>
          </a:p>
          <a:p>
            <a:r>
              <a:rPr lang="en-US" altLang="zh-TW" sz="1600" dirty="0" smtClean="0">
                <a:solidFill>
                  <a:srgbClr val="646464"/>
                </a:solidFill>
                <a:latin typeface="Arial Narrow" pitchFamily="34" charset="0"/>
              </a:rPr>
              <a:t>  </a:t>
            </a:r>
            <a:r>
              <a:rPr lang="en-US" altLang="zh-TW" sz="1600" dirty="0" smtClean="0">
                <a:latin typeface="Arial Narrow" pitchFamily="34" charset="0"/>
              </a:rPr>
              <a:t>head(n2</a:t>
            </a:r>
            <a:r>
              <a:rPr lang="en-US" altLang="zh-TW" sz="1600" dirty="0">
                <a:latin typeface="Arial Narrow" pitchFamily="34" charset="0"/>
              </a:rPr>
              <a:t>,</a:t>
            </a:r>
            <a:r>
              <a:rPr lang="zh-TW" altLang="en-US" sz="1600" dirty="0">
                <a:latin typeface="Arial Narrow" pitchFamily="34" charset="0"/>
              </a:rPr>
              <a:t>筆</a:t>
            </a:r>
            <a:r>
              <a:rPr lang="en-US" altLang="zh-TW" sz="1600" dirty="0">
                <a:latin typeface="Arial Narrow" pitchFamily="34" charset="0"/>
              </a:rPr>
              <a:t>)&amp;</a:t>
            </a:r>
            <a:r>
              <a:rPr lang="en-US" altLang="zh-TW" sz="1600" dirty="0">
                <a:solidFill>
                  <a:srgbClr val="FF0000"/>
                </a:solidFill>
                <a:latin typeface="Arial Narrow" pitchFamily="34" charset="0"/>
              </a:rPr>
              <a:t>quantity(n2,1587)</a:t>
            </a:r>
            <a:r>
              <a:rPr lang="en-US" altLang="zh-TW" sz="1600" dirty="0">
                <a:latin typeface="Arial Narrow" pitchFamily="34" charset="0"/>
              </a:rPr>
              <a:t>&amp;</a:t>
            </a:r>
            <a:r>
              <a:rPr lang="en-US" altLang="zh-TW" sz="1600" dirty="0">
                <a:solidFill>
                  <a:srgbClr val="0000FF"/>
                </a:solidFill>
                <a:latin typeface="Arial Narrow" pitchFamily="34" charset="0"/>
              </a:rPr>
              <a:t>unit(n2,</a:t>
            </a:r>
            <a:r>
              <a:rPr lang="zh-TW" altLang="en-US" sz="1600" dirty="0" smtClean="0">
                <a:solidFill>
                  <a:srgbClr val="0000FF"/>
                </a:solidFill>
                <a:latin typeface="Arial Narrow" pitchFamily="34" charset="0"/>
              </a:rPr>
              <a:t>枝</a:t>
            </a:r>
            <a:r>
              <a:rPr lang="en-US" altLang="zh-TW" sz="1600" dirty="0" smtClean="0">
                <a:latin typeface="Arial Narrow" pitchFamily="34" charset="0"/>
              </a:rPr>
              <a:t>)&amp;</a:t>
            </a:r>
            <a:r>
              <a:rPr lang="en-US" altLang="zh-TW" sz="1600" dirty="0" smtClean="0">
                <a:solidFill>
                  <a:srgbClr val="7030A0"/>
                </a:solidFill>
                <a:latin typeface="Arial Narrow" pitchFamily="34" charset="0"/>
              </a:rPr>
              <a:t>color(n2,</a:t>
            </a:r>
            <a:r>
              <a:rPr lang="zh-TW" altLang="en-US" sz="1600" dirty="0" smtClean="0">
                <a:solidFill>
                  <a:srgbClr val="7030A0"/>
                </a:solidFill>
                <a:latin typeface="Arial Narrow" pitchFamily="34" charset="0"/>
              </a:rPr>
              <a:t>藍</a:t>
            </a:r>
            <a:r>
              <a:rPr lang="en-US" altLang="zh-TW" sz="1600" dirty="0" smtClean="0">
                <a:solidFill>
                  <a:srgbClr val="7030A0"/>
                </a:solidFill>
                <a:latin typeface="Arial Narrow" pitchFamily="34" charset="0"/>
              </a:rPr>
              <a:t>)</a:t>
            </a:r>
            <a:endParaRPr lang="en-US" altLang="zh-TW" sz="1600" dirty="0">
              <a:solidFill>
                <a:srgbClr val="7030A0"/>
              </a:solidFill>
              <a:latin typeface="Arial Narrow" pitchFamily="34" charset="0"/>
            </a:endParaRPr>
          </a:p>
        </p:txBody>
      </p:sp>
      <p:sp>
        <p:nvSpPr>
          <p:cNvPr id="8" name="Text Box 11"/>
          <p:cNvSpPr txBox="1">
            <a:spLocks noChangeArrowheads="1"/>
          </p:cNvSpPr>
          <p:nvPr/>
        </p:nvSpPr>
        <p:spPr bwMode="auto">
          <a:xfrm>
            <a:off x="4666044" y="3883349"/>
            <a:ext cx="19415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2000" b="0" i="0" dirty="0">
                <a:latin typeface="Arial Unicode MS" panose="020B0604020202020204" pitchFamily="34" charset="-120"/>
                <a:ea typeface="Arial Unicode MS" panose="020B0604020202020204" pitchFamily="34" charset="-120"/>
                <a:cs typeface="Arial Unicode MS" panose="020B0604020202020204" pitchFamily="34" charset="-120"/>
              </a:rPr>
              <a:t>2361 </a:t>
            </a:r>
            <a:r>
              <a:rPr lang="zh-TW" altLang="en-US" sz="2000" b="0" i="0" dirty="0">
                <a:latin typeface="Arial Unicode MS" panose="020B0604020202020204" pitchFamily="34" charset="-120"/>
                <a:ea typeface="Arial Unicode MS" panose="020B0604020202020204" pitchFamily="34" charset="-120"/>
                <a:cs typeface="Arial Unicode MS" panose="020B0604020202020204" pitchFamily="34" charset="-120"/>
              </a:rPr>
              <a:t>枝 紅 筆</a:t>
            </a:r>
          </a:p>
        </p:txBody>
      </p:sp>
      <p:sp>
        <p:nvSpPr>
          <p:cNvPr id="9" name="Text Box 12"/>
          <p:cNvSpPr txBox="1">
            <a:spLocks noChangeArrowheads="1"/>
          </p:cNvSpPr>
          <p:nvPr/>
        </p:nvSpPr>
        <p:spPr bwMode="auto">
          <a:xfrm>
            <a:off x="3234913" y="2594721"/>
            <a:ext cx="1980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000" b="0" i="0" dirty="0">
                <a:latin typeface="Arial Unicode MS" panose="020B0604020202020204" pitchFamily="34" charset="-120"/>
                <a:ea typeface="Arial Unicode MS" panose="020B0604020202020204" pitchFamily="34" charset="-120"/>
                <a:cs typeface="Arial Unicode MS" panose="020B0604020202020204" pitchFamily="34" charset="-120"/>
              </a:rPr>
              <a:t>文具店 	</a:t>
            </a:r>
            <a:r>
              <a:rPr lang="zh-TW" altLang="en-US" sz="2000" b="0" i="0" dirty="0" smtClean="0">
                <a:latin typeface="Arial Unicode MS" panose="020B0604020202020204" pitchFamily="34" charset="-120"/>
                <a:ea typeface="Arial Unicode MS" panose="020B0604020202020204" pitchFamily="34" charset="-120"/>
                <a:cs typeface="Arial Unicode MS" panose="020B0604020202020204" pitchFamily="34" charset="-120"/>
              </a:rPr>
              <a:t>   進貨</a:t>
            </a:r>
            <a:endParaRPr lang="zh-TW" altLang="en-US" sz="2000" b="0" i="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0" name="Rectangle 13"/>
          <p:cNvSpPr>
            <a:spLocks noChangeArrowheads="1"/>
          </p:cNvSpPr>
          <p:nvPr/>
        </p:nvSpPr>
        <p:spPr bwMode="auto">
          <a:xfrm>
            <a:off x="5035139" y="2056555"/>
            <a:ext cx="73025" cy="714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 name="Rectangle 14"/>
          <p:cNvSpPr>
            <a:spLocks noChangeArrowheads="1"/>
          </p:cNvSpPr>
          <p:nvPr/>
        </p:nvSpPr>
        <p:spPr bwMode="auto">
          <a:xfrm>
            <a:off x="3666714" y="2632817"/>
            <a:ext cx="73025" cy="71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 name="Rectangle 15"/>
          <p:cNvSpPr>
            <a:spLocks noChangeArrowheads="1"/>
          </p:cNvSpPr>
          <p:nvPr/>
        </p:nvSpPr>
        <p:spPr bwMode="auto">
          <a:xfrm>
            <a:off x="4495388" y="3355150"/>
            <a:ext cx="73025" cy="71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3" name="AutoShape 16"/>
          <p:cNvCxnSpPr>
            <a:cxnSpLocks noChangeShapeType="1"/>
            <a:stCxn id="10" idx="2"/>
            <a:endCxn id="11" idx="0"/>
          </p:cNvCxnSpPr>
          <p:nvPr/>
        </p:nvCxnSpPr>
        <p:spPr bwMode="auto">
          <a:xfrm flipH="1">
            <a:off x="3703226" y="2127992"/>
            <a:ext cx="1368425" cy="5048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7"/>
          <p:cNvCxnSpPr>
            <a:cxnSpLocks noChangeShapeType="1"/>
            <a:stCxn id="10" idx="2"/>
          </p:cNvCxnSpPr>
          <p:nvPr/>
        </p:nvCxnSpPr>
        <p:spPr bwMode="auto">
          <a:xfrm flipH="1">
            <a:off x="4744620" y="2127996"/>
            <a:ext cx="327027" cy="5405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AutoShape 20"/>
          <p:cNvSpPr>
            <a:spLocks noChangeArrowheads="1"/>
          </p:cNvSpPr>
          <p:nvPr/>
        </p:nvSpPr>
        <p:spPr bwMode="auto">
          <a:xfrm>
            <a:off x="5108164" y="3521821"/>
            <a:ext cx="1057275" cy="411163"/>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6" name="AutoShape 24"/>
          <p:cNvCxnSpPr>
            <a:cxnSpLocks noChangeShapeType="1"/>
            <a:stCxn id="10" idx="2"/>
            <a:endCxn id="28" idx="0"/>
          </p:cNvCxnSpPr>
          <p:nvPr/>
        </p:nvCxnSpPr>
        <p:spPr bwMode="auto">
          <a:xfrm>
            <a:off x="5071652" y="2127996"/>
            <a:ext cx="1627127" cy="46259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31"/>
          <p:cNvSpPr txBox="1">
            <a:spLocks noChangeArrowheads="1"/>
          </p:cNvSpPr>
          <p:nvPr/>
        </p:nvSpPr>
        <p:spPr bwMode="auto">
          <a:xfrm>
            <a:off x="5484393" y="3255134"/>
            <a:ext cx="4122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0" i="0" dirty="0">
                <a:latin typeface="Arial Unicode MS" panose="020B0604020202020204" pitchFamily="34" charset="-120"/>
                <a:ea typeface="Arial Unicode MS" panose="020B0604020202020204" pitchFamily="34" charset="-120"/>
                <a:cs typeface="Arial Unicode MS" panose="020B0604020202020204" pitchFamily="34" charset="-120"/>
              </a:rPr>
              <a:t>n1</a:t>
            </a:r>
          </a:p>
        </p:txBody>
      </p:sp>
      <p:sp>
        <p:nvSpPr>
          <p:cNvPr id="18" name="Text Box 11"/>
          <p:cNvSpPr txBox="1">
            <a:spLocks noChangeArrowheads="1"/>
          </p:cNvSpPr>
          <p:nvPr/>
        </p:nvSpPr>
        <p:spPr bwMode="auto">
          <a:xfrm>
            <a:off x="6938543" y="3883349"/>
            <a:ext cx="21268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2000" b="0" i="0" dirty="0" smtClean="0">
                <a:latin typeface="Arial Unicode MS" panose="020B0604020202020204" pitchFamily="34" charset="-120"/>
                <a:ea typeface="Arial Unicode MS" panose="020B0604020202020204" pitchFamily="34" charset="-120"/>
                <a:cs typeface="Arial Unicode MS" panose="020B0604020202020204" pitchFamily="34" charset="-120"/>
              </a:rPr>
              <a:t>1587 </a:t>
            </a:r>
            <a:r>
              <a:rPr lang="zh-TW" altLang="en-US" sz="2000" b="0" i="0" dirty="0">
                <a:latin typeface="Arial Unicode MS" panose="020B0604020202020204" pitchFamily="34" charset="-120"/>
                <a:ea typeface="Arial Unicode MS" panose="020B0604020202020204" pitchFamily="34" charset="-120"/>
                <a:cs typeface="Arial Unicode MS" panose="020B0604020202020204" pitchFamily="34" charset="-120"/>
              </a:rPr>
              <a:t>枝 </a:t>
            </a:r>
            <a:r>
              <a:rPr lang="zh-TW" altLang="en-US" sz="2000" dirty="0">
                <a:latin typeface="Arial Unicode MS" panose="020B0604020202020204" pitchFamily="34" charset="-120"/>
                <a:ea typeface="Arial Unicode MS" panose="020B0604020202020204" pitchFamily="34" charset="-120"/>
                <a:cs typeface="Arial Unicode MS" panose="020B0604020202020204" pitchFamily="34" charset="-120"/>
              </a:rPr>
              <a:t>藍</a:t>
            </a:r>
            <a:r>
              <a:rPr lang="zh-TW" altLang="en-US" sz="2000" b="0" i="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2000" b="0" i="0" dirty="0">
                <a:latin typeface="Arial Unicode MS" panose="020B0604020202020204" pitchFamily="34" charset="-120"/>
                <a:ea typeface="Arial Unicode MS" panose="020B0604020202020204" pitchFamily="34" charset="-120"/>
                <a:cs typeface="Arial Unicode MS" panose="020B0604020202020204" pitchFamily="34" charset="-120"/>
              </a:rPr>
              <a:t>筆</a:t>
            </a:r>
          </a:p>
        </p:txBody>
      </p:sp>
      <p:sp>
        <p:nvSpPr>
          <p:cNvPr id="19" name="AutoShape 20"/>
          <p:cNvSpPr>
            <a:spLocks noChangeArrowheads="1"/>
          </p:cNvSpPr>
          <p:nvPr/>
        </p:nvSpPr>
        <p:spPr bwMode="auto">
          <a:xfrm>
            <a:off x="7257429" y="3521821"/>
            <a:ext cx="1057275" cy="411163"/>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 name="Text Box 31"/>
          <p:cNvSpPr txBox="1">
            <a:spLocks noChangeArrowheads="1"/>
          </p:cNvSpPr>
          <p:nvPr/>
        </p:nvSpPr>
        <p:spPr bwMode="auto">
          <a:xfrm>
            <a:off x="7611393" y="3252418"/>
            <a:ext cx="4122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dirty="0" smtClean="0">
                <a:latin typeface="Arial Unicode MS" panose="020B0604020202020204" pitchFamily="34" charset="-120"/>
                <a:ea typeface="Arial Unicode MS" panose="020B0604020202020204" pitchFamily="34" charset="-120"/>
                <a:cs typeface="Arial Unicode MS" panose="020B0604020202020204" pitchFamily="34" charset="-120"/>
              </a:rPr>
              <a:t>n2</a:t>
            </a:r>
            <a:endParaRPr lang="en-US" altLang="zh-TW" sz="1600" b="0" i="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23" name="AutoShape 24"/>
          <p:cNvCxnSpPr>
            <a:cxnSpLocks noChangeShapeType="1"/>
            <a:stCxn id="17" idx="0"/>
            <a:endCxn id="28" idx="2"/>
          </p:cNvCxnSpPr>
          <p:nvPr/>
        </p:nvCxnSpPr>
        <p:spPr bwMode="auto">
          <a:xfrm flipV="1">
            <a:off x="5690539" y="2990698"/>
            <a:ext cx="1008232" cy="2644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4"/>
          <p:cNvCxnSpPr>
            <a:cxnSpLocks noChangeShapeType="1"/>
            <a:stCxn id="20" idx="0"/>
            <a:endCxn id="28" idx="2"/>
          </p:cNvCxnSpPr>
          <p:nvPr/>
        </p:nvCxnSpPr>
        <p:spPr bwMode="auto">
          <a:xfrm flipH="1" flipV="1">
            <a:off x="6698771" y="2990694"/>
            <a:ext cx="1118768" cy="26172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 Box 11"/>
          <p:cNvSpPr txBox="1">
            <a:spLocks noChangeArrowheads="1"/>
          </p:cNvSpPr>
          <p:nvPr/>
        </p:nvSpPr>
        <p:spPr bwMode="auto">
          <a:xfrm>
            <a:off x="6216905" y="2590588"/>
            <a:ext cx="9637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2000" b="0" i="0" dirty="0" smtClean="0">
                <a:latin typeface="Arial Unicode MS" panose="020B0604020202020204" pitchFamily="34" charset="-120"/>
                <a:ea typeface="Arial Unicode MS" panose="020B0604020202020204" pitchFamily="34" charset="-120"/>
                <a:cs typeface="Arial Unicode MS" panose="020B0604020202020204" pitchFamily="34" charset="-120"/>
              </a:rPr>
              <a:t>theme</a:t>
            </a:r>
            <a:endParaRPr lang="zh-TW" altLang="en-US" sz="2000" b="0" i="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68630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61BFBD5-3B1B-4B4E-BADF-E4A178CDE117}" type="slidenum">
              <a:rPr lang="en-US" smtClean="0"/>
              <a:pPr/>
              <a:t>60</a:t>
            </a:fld>
            <a:endParaRPr lang="en-US"/>
          </a:p>
        </p:txBody>
      </p:sp>
      <p:sp>
        <p:nvSpPr>
          <p:cNvPr id="4" name="Vertical Text Placeholder 2"/>
          <p:cNvSpPr txBox="1">
            <a:spLocks/>
          </p:cNvSpPr>
          <p:nvPr/>
        </p:nvSpPr>
        <p:spPr>
          <a:xfrm>
            <a:off x="457200" y="1280161"/>
            <a:ext cx="8229600" cy="4702074"/>
          </a:xfrm>
          <a:prstGeom prst="rect">
            <a:avLst/>
          </a:prstGeom>
        </p:spPr>
        <p:txBody>
          <a:bodyPr vert="horz">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sz="2800" b="1" i="1"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Non-deterministically</a:t>
            </a:r>
            <a:r>
              <a:rPr lang="en-US" altLang="zh-TW" sz="2800" b="1" dirty="0" smtClean="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8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a:t>
            </a:r>
            <a:r>
              <a:rPr lang="en-US" altLang="zh-TW" sz="28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etect/extract </a:t>
            </a:r>
            <a:r>
              <a:rPr lang="en-US" altLang="zh-TW" sz="28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math concepts</a:t>
            </a:r>
            <a:r>
              <a:rPr lang="en-US" altLang="zh-TW" sz="28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and generate associated FOL-like </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statements.</a:t>
            </a:r>
            <a:endParaRPr lang="en-US" sz="1000" dirty="0" smtClean="0">
              <a:solidFill>
                <a:srgbClr val="444444"/>
              </a:solidFill>
              <a:latin typeface="Palatino Linotype"/>
              <a:cs typeface="Palatino Linotype"/>
            </a:endParaRPr>
          </a:p>
          <a:p>
            <a:pPr marL="457200" lvl="1" indent="0">
              <a:buFont typeface="Courier New" pitchFamily="49" charset="0"/>
              <a:buNone/>
            </a:pPr>
            <a:endParaRPr lang="en-US" sz="1000" dirty="0" smtClean="0">
              <a:solidFill>
                <a:srgbClr val="444444"/>
              </a:solidFill>
              <a:latin typeface="Palatino Linotype"/>
              <a:cs typeface="Palatino Linotype"/>
            </a:endParaRPr>
          </a:p>
          <a:p>
            <a:endParaRPr lang="en-US" sz="2800" dirty="0" smtClean="0">
              <a:solidFill>
                <a:srgbClr val="444444"/>
              </a:solidFill>
              <a:latin typeface="Palatino Linotype"/>
              <a:cs typeface="Palatino Linotype"/>
            </a:endParaRPr>
          </a:p>
        </p:txBody>
      </p:sp>
      <p:sp>
        <p:nvSpPr>
          <p:cNvPr id="5" name="Title 1"/>
          <p:cNvSpPr txBox="1">
            <a:spLocks/>
          </p:cNvSpPr>
          <p:nvPr/>
        </p:nvSpPr>
        <p:spPr>
          <a:xfrm>
            <a:off x="276185" y="127000"/>
            <a:ext cx="8686800" cy="931334"/>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Logical Form Converter (2/4)</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Text Box 12"/>
          <p:cNvSpPr txBox="1">
            <a:spLocks noChangeArrowheads="1"/>
          </p:cNvSpPr>
          <p:nvPr/>
        </p:nvSpPr>
        <p:spPr bwMode="auto">
          <a:xfrm>
            <a:off x="1228944" y="4794102"/>
            <a:ext cx="614551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800" b="0" i="0" dirty="0" err="1">
                <a:solidFill>
                  <a:srgbClr val="3333FF"/>
                </a:solidFill>
                <a:latin typeface="Arial Narrow" pitchFamily="34" charset="0"/>
              </a:rPr>
              <a:t>quan</a:t>
            </a:r>
            <a:r>
              <a:rPr lang="en-US" altLang="zh-TW" sz="1800" b="0" i="0" dirty="0">
                <a:solidFill>
                  <a:srgbClr val="3333FF"/>
                </a:solidFill>
                <a:latin typeface="Arial Narrow" pitchFamily="34" charset="0"/>
              </a:rPr>
              <a:t>(q1,</a:t>
            </a:r>
            <a:r>
              <a:rPr lang="zh-TW" altLang="en-US" sz="1800" b="0" i="0" dirty="0">
                <a:solidFill>
                  <a:srgbClr val="3333FF"/>
                </a:solidFill>
                <a:latin typeface="Arial Narrow" pitchFamily="34" charset="0"/>
              </a:rPr>
              <a:t>枝</a:t>
            </a:r>
            <a:r>
              <a:rPr lang="en-US" altLang="zh-TW" sz="1800" b="0" i="0" dirty="0">
                <a:solidFill>
                  <a:srgbClr val="3333FF"/>
                </a:solidFill>
                <a:latin typeface="Arial Narrow" pitchFamily="34" charset="0"/>
              </a:rPr>
              <a:t>,</a:t>
            </a:r>
            <a:r>
              <a:rPr lang="en-US" altLang="zh-TW" sz="1800" b="0" i="0" dirty="0">
                <a:solidFill>
                  <a:srgbClr val="FF0000"/>
                </a:solidFill>
                <a:latin typeface="Arial Narrow" pitchFamily="34" charset="0"/>
              </a:rPr>
              <a:t>n1</a:t>
            </a:r>
            <a:r>
              <a:rPr lang="en-US" altLang="zh-TW" sz="1800" b="0" i="0" dirty="0">
                <a:solidFill>
                  <a:srgbClr val="3333FF"/>
                </a:solidFill>
                <a:latin typeface="Arial Narrow" pitchFamily="34" charset="0"/>
              </a:rPr>
              <a:t>)=2361</a:t>
            </a:r>
            <a:r>
              <a:rPr lang="en-US" altLang="zh-TW" sz="1800" b="0" i="0" dirty="0">
                <a:latin typeface="Arial Narrow" pitchFamily="34" charset="0"/>
              </a:rPr>
              <a:t>&amp;verb(q1,</a:t>
            </a:r>
            <a:r>
              <a:rPr lang="zh-TW" altLang="en-US" sz="1800" b="0" i="0" dirty="0">
                <a:latin typeface="Arial Narrow" pitchFamily="34" charset="0"/>
              </a:rPr>
              <a:t>進貨</a:t>
            </a:r>
            <a:r>
              <a:rPr lang="en-US" altLang="zh-TW" sz="1800" b="0" i="0" dirty="0">
                <a:latin typeface="Arial Narrow" pitchFamily="34" charset="0"/>
              </a:rPr>
              <a:t>)&amp;agent(q1,</a:t>
            </a:r>
            <a:r>
              <a:rPr lang="zh-TW" altLang="en-US" sz="1800" b="0" i="0" dirty="0">
                <a:latin typeface="Arial Narrow" pitchFamily="34" charset="0"/>
              </a:rPr>
              <a:t>文具店</a:t>
            </a:r>
            <a:r>
              <a:rPr lang="en-US" altLang="zh-TW" sz="1600" b="0" dirty="0">
                <a:latin typeface="Arial Narrow" pitchFamily="34" charset="0"/>
              </a:rPr>
              <a:t>)&amp;</a:t>
            </a:r>
            <a:r>
              <a:rPr lang="en-US" altLang="zh-TW" sz="1600" b="0" dirty="0">
                <a:solidFill>
                  <a:srgbClr val="FF0000"/>
                </a:solidFill>
                <a:latin typeface="Arial Narrow" pitchFamily="34" charset="0"/>
              </a:rPr>
              <a:t>role(q1,theme)</a:t>
            </a:r>
          </a:p>
          <a:p>
            <a:r>
              <a:rPr lang="en-US" altLang="zh-TW" sz="1800" b="0" i="0" dirty="0" err="1">
                <a:solidFill>
                  <a:srgbClr val="3333FF"/>
                </a:solidFill>
                <a:latin typeface="Arial Narrow" pitchFamily="34" charset="0"/>
              </a:rPr>
              <a:t>quan</a:t>
            </a:r>
            <a:r>
              <a:rPr lang="en-US" altLang="zh-TW" sz="1800" b="0" i="0" dirty="0">
                <a:solidFill>
                  <a:srgbClr val="3333FF"/>
                </a:solidFill>
                <a:latin typeface="Arial Narrow" pitchFamily="34" charset="0"/>
              </a:rPr>
              <a:t>(q2,</a:t>
            </a:r>
            <a:r>
              <a:rPr lang="zh-TW" altLang="en-US" sz="1800" b="0" i="0" dirty="0">
                <a:solidFill>
                  <a:srgbClr val="3333FF"/>
                </a:solidFill>
                <a:latin typeface="Arial Narrow" pitchFamily="34" charset="0"/>
              </a:rPr>
              <a:t>枝</a:t>
            </a:r>
            <a:r>
              <a:rPr lang="en-US" altLang="zh-TW" sz="1800" b="0" i="0" dirty="0">
                <a:solidFill>
                  <a:srgbClr val="3333FF"/>
                </a:solidFill>
                <a:latin typeface="Arial Narrow" pitchFamily="34" charset="0"/>
              </a:rPr>
              <a:t>,</a:t>
            </a:r>
            <a:r>
              <a:rPr lang="en-US" altLang="zh-TW" sz="1800" b="0" i="0" dirty="0">
                <a:solidFill>
                  <a:srgbClr val="FF0000"/>
                </a:solidFill>
                <a:latin typeface="Arial Narrow" pitchFamily="34" charset="0"/>
              </a:rPr>
              <a:t>n2</a:t>
            </a:r>
            <a:r>
              <a:rPr lang="en-US" altLang="zh-TW" sz="1800" b="0" i="0" dirty="0">
                <a:solidFill>
                  <a:srgbClr val="3333FF"/>
                </a:solidFill>
                <a:latin typeface="Arial Narrow" pitchFamily="34" charset="0"/>
              </a:rPr>
              <a:t>)=1587</a:t>
            </a:r>
            <a:r>
              <a:rPr lang="en-US" altLang="zh-TW" sz="1800" b="0" i="0" dirty="0">
                <a:latin typeface="Arial Narrow" pitchFamily="34" charset="0"/>
              </a:rPr>
              <a:t>&amp;verb(q2,</a:t>
            </a:r>
            <a:r>
              <a:rPr lang="zh-TW" altLang="en-US" sz="1800" b="0" i="0" dirty="0">
                <a:latin typeface="Arial Narrow" pitchFamily="34" charset="0"/>
              </a:rPr>
              <a:t>進貨</a:t>
            </a:r>
            <a:r>
              <a:rPr lang="en-US" altLang="zh-TW" sz="1800" b="0" i="0" dirty="0">
                <a:latin typeface="Arial Narrow" pitchFamily="34" charset="0"/>
              </a:rPr>
              <a:t>)&amp;agent(q2,</a:t>
            </a:r>
            <a:r>
              <a:rPr lang="zh-TW" altLang="en-US" sz="1800" b="0" i="0" dirty="0">
                <a:latin typeface="Arial Narrow" pitchFamily="34" charset="0"/>
              </a:rPr>
              <a:t>文具店</a:t>
            </a:r>
            <a:r>
              <a:rPr lang="en-US" altLang="zh-TW" sz="1800" b="0" i="0" dirty="0">
                <a:latin typeface="Arial Narrow" pitchFamily="34" charset="0"/>
              </a:rPr>
              <a:t>)</a:t>
            </a:r>
            <a:r>
              <a:rPr lang="en-US" altLang="zh-TW" sz="1600" b="0" dirty="0">
                <a:latin typeface="Arial Narrow" pitchFamily="34" charset="0"/>
              </a:rPr>
              <a:t>&amp;</a:t>
            </a:r>
            <a:r>
              <a:rPr lang="en-US" altLang="zh-TW" sz="1600" b="0" dirty="0">
                <a:solidFill>
                  <a:srgbClr val="FF0000"/>
                </a:solidFill>
                <a:latin typeface="Arial Narrow" pitchFamily="34" charset="0"/>
              </a:rPr>
              <a:t>role(q2,theme)</a:t>
            </a:r>
          </a:p>
        </p:txBody>
      </p:sp>
      <p:sp>
        <p:nvSpPr>
          <p:cNvPr id="7" name="Text Box 13"/>
          <p:cNvSpPr txBox="1">
            <a:spLocks noChangeArrowheads="1"/>
          </p:cNvSpPr>
          <p:nvPr/>
        </p:nvSpPr>
        <p:spPr bwMode="auto">
          <a:xfrm>
            <a:off x="1761779" y="2914769"/>
            <a:ext cx="51831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dirty="0">
                <a:latin typeface="Arial Narrow" pitchFamily="34" charset="0"/>
              </a:rPr>
              <a:t>verb(v1,</a:t>
            </a:r>
            <a:r>
              <a:rPr lang="zh-TW" altLang="en-US" dirty="0">
                <a:latin typeface="Arial Narrow" pitchFamily="34" charset="0"/>
              </a:rPr>
              <a:t>進貨</a:t>
            </a:r>
            <a:r>
              <a:rPr lang="en-US" altLang="zh-TW" dirty="0">
                <a:latin typeface="Arial Narrow" pitchFamily="34" charset="0"/>
              </a:rPr>
              <a:t>)&amp;agent(v1,</a:t>
            </a:r>
            <a:r>
              <a:rPr lang="zh-TW" altLang="en-US" dirty="0">
                <a:latin typeface="Arial Narrow" pitchFamily="34" charset="0"/>
              </a:rPr>
              <a:t>文具店</a:t>
            </a:r>
            <a:r>
              <a:rPr lang="en-US" altLang="zh-TW" dirty="0">
                <a:latin typeface="Arial Narrow" pitchFamily="34" charset="0"/>
              </a:rPr>
              <a:t>)&amp;theme(v1,j1)</a:t>
            </a:r>
          </a:p>
          <a:p>
            <a:r>
              <a:rPr lang="en-US" altLang="zh-TW" dirty="0" err="1" smtClean="0">
                <a:latin typeface="Arial Narrow" pitchFamily="34" charset="0"/>
              </a:rPr>
              <a:t>cj_op</a:t>
            </a:r>
            <a:r>
              <a:rPr lang="en-US" altLang="zh-TW" dirty="0" smtClean="0">
                <a:latin typeface="Arial Narrow" pitchFamily="34" charset="0"/>
              </a:rPr>
              <a:t>(j1,and</a:t>
            </a:r>
            <a:r>
              <a:rPr lang="en-US" altLang="zh-TW" dirty="0">
                <a:latin typeface="Arial Narrow" pitchFamily="34" charset="0"/>
              </a:rPr>
              <a:t>)&amp;</a:t>
            </a:r>
            <a:r>
              <a:rPr lang="en-US" altLang="zh-TW" dirty="0" err="1">
                <a:latin typeface="Arial Narrow" pitchFamily="34" charset="0"/>
              </a:rPr>
              <a:t>cj_arg</a:t>
            </a:r>
            <a:r>
              <a:rPr lang="en-US" altLang="zh-TW" dirty="0">
                <a:latin typeface="Arial Narrow" pitchFamily="34" charset="0"/>
              </a:rPr>
              <a:t>(j1,n1)&amp;</a:t>
            </a:r>
            <a:r>
              <a:rPr lang="en-US" altLang="zh-TW" dirty="0" err="1">
                <a:latin typeface="Arial Narrow" pitchFamily="34" charset="0"/>
              </a:rPr>
              <a:t>cj_arg</a:t>
            </a:r>
            <a:r>
              <a:rPr lang="en-US" altLang="zh-TW" dirty="0">
                <a:latin typeface="Arial Narrow" pitchFamily="34" charset="0"/>
              </a:rPr>
              <a:t>(j1,n2)</a:t>
            </a:r>
          </a:p>
          <a:p>
            <a:r>
              <a:rPr lang="en-US" altLang="zh-TW" dirty="0" smtClean="0">
                <a:solidFill>
                  <a:srgbClr val="FF0000"/>
                </a:solidFill>
                <a:latin typeface="Arial Narrow" pitchFamily="34" charset="0"/>
              </a:rPr>
              <a:t>head(n1</a:t>
            </a:r>
            <a:r>
              <a:rPr lang="en-US" altLang="zh-TW" dirty="0">
                <a:solidFill>
                  <a:srgbClr val="FF0000"/>
                </a:solidFill>
                <a:latin typeface="Arial Narrow" pitchFamily="34" charset="0"/>
              </a:rPr>
              <a:t>,</a:t>
            </a:r>
            <a:r>
              <a:rPr lang="zh-TW" altLang="en-US" dirty="0">
                <a:solidFill>
                  <a:srgbClr val="FF0000"/>
                </a:solidFill>
                <a:latin typeface="Arial Narrow" pitchFamily="34" charset="0"/>
              </a:rPr>
              <a:t>筆</a:t>
            </a:r>
            <a:r>
              <a:rPr lang="en-US" altLang="zh-TW" dirty="0">
                <a:solidFill>
                  <a:srgbClr val="FF0000"/>
                </a:solidFill>
                <a:latin typeface="Arial Narrow" pitchFamily="34" charset="0"/>
              </a:rPr>
              <a:t>)</a:t>
            </a:r>
            <a:r>
              <a:rPr lang="en-US" altLang="zh-TW" dirty="0">
                <a:latin typeface="Arial Narrow" pitchFamily="34" charset="0"/>
              </a:rPr>
              <a:t>&amp;</a:t>
            </a:r>
            <a:r>
              <a:rPr lang="en-US" altLang="zh-TW" dirty="0">
                <a:solidFill>
                  <a:srgbClr val="0000FF"/>
                </a:solidFill>
                <a:latin typeface="Arial Narrow" pitchFamily="34" charset="0"/>
              </a:rPr>
              <a:t>quantity(n1,2361)&amp;unit(n1,</a:t>
            </a:r>
            <a:r>
              <a:rPr lang="zh-TW" altLang="en-US" dirty="0">
                <a:solidFill>
                  <a:srgbClr val="0000FF"/>
                </a:solidFill>
                <a:latin typeface="Arial Narrow" pitchFamily="34" charset="0"/>
              </a:rPr>
              <a:t>枝</a:t>
            </a:r>
            <a:r>
              <a:rPr lang="en-US" altLang="zh-TW" dirty="0">
                <a:solidFill>
                  <a:srgbClr val="0000FF"/>
                </a:solidFill>
                <a:latin typeface="Arial Narrow" pitchFamily="34" charset="0"/>
              </a:rPr>
              <a:t>)</a:t>
            </a:r>
            <a:r>
              <a:rPr lang="en-US" altLang="zh-TW" dirty="0">
                <a:latin typeface="Arial Narrow" pitchFamily="34" charset="0"/>
              </a:rPr>
              <a:t>&amp;</a:t>
            </a:r>
            <a:r>
              <a:rPr lang="en-US" altLang="zh-TW" dirty="0">
                <a:solidFill>
                  <a:srgbClr val="FF0000"/>
                </a:solidFill>
                <a:latin typeface="Arial Narrow" pitchFamily="34" charset="0"/>
              </a:rPr>
              <a:t>color(n1,</a:t>
            </a:r>
            <a:r>
              <a:rPr lang="zh-TW" altLang="en-US" dirty="0">
                <a:solidFill>
                  <a:srgbClr val="FF0000"/>
                </a:solidFill>
                <a:latin typeface="Arial Narrow" pitchFamily="34" charset="0"/>
              </a:rPr>
              <a:t>紅</a:t>
            </a:r>
            <a:r>
              <a:rPr lang="en-US" altLang="zh-TW" dirty="0">
                <a:solidFill>
                  <a:srgbClr val="FF0000"/>
                </a:solidFill>
                <a:latin typeface="Arial Narrow" pitchFamily="34" charset="0"/>
              </a:rPr>
              <a:t>)</a:t>
            </a:r>
          </a:p>
          <a:p>
            <a:r>
              <a:rPr lang="en-US" altLang="zh-TW" dirty="0" smtClean="0">
                <a:solidFill>
                  <a:srgbClr val="FF0000"/>
                </a:solidFill>
                <a:latin typeface="Arial Narrow" pitchFamily="34" charset="0"/>
              </a:rPr>
              <a:t>head(n2</a:t>
            </a:r>
            <a:r>
              <a:rPr lang="en-US" altLang="zh-TW" dirty="0">
                <a:solidFill>
                  <a:srgbClr val="FF0000"/>
                </a:solidFill>
                <a:latin typeface="Arial Narrow" pitchFamily="34" charset="0"/>
              </a:rPr>
              <a:t>,</a:t>
            </a:r>
            <a:r>
              <a:rPr lang="zh-TW" altLang="en-US" dirty="0">
                <a:solidFill>
                  <a:srgbClr val="FF0000"/>
                </a:solidFill>
                <a:latin typeface="Arial Narrow" pitchFamily="34" charset="0"/>
              </a:rPr>
              <a:t>筆</a:t>
            </a:r>
            <a:r>
              <a:rPr lang="en-US" altLang="zh-TW" dirty="0">
                <a:solidFill>
                  <a:srgbClr val="FF0000"/>
                </a:solidFill>
                <a:latin typeface="Arial Narrow" pitchFamily="34" charset="0"/>
              </a:rPr>
              <a:t>)</a:t>
            </a:r>
            <a:r>
              <a:rPr lang="en-US" altLang="zh-TW" dirty="0">
                <a:latin typeface="Arial Narrow" pitchFamily="34" charset="0"/>
              </a:rPr>
              <a:t>&amp;</a:t>
            </a:r>
            <a:r>
              <a:rPr lang="en-US" altLang="zh-TW" dirty="0">
                <a:solidFill>
                  <a:srgbClr val="0000FF"/>
                </a:solidFill>
                <a:latin typeface="Arial Narrow" pitchFamily="34" charset="0"/>
              </a:rPr>
              <a:t>quantity(n2,1587)&amp;unit(n2,</a:t>
            </a:r>
            <a:r>
              <a:rPr lang="zh-TW" altLang="en-US" dirty="0">
                <a:solidFill>
                  <a:srgbClr val="0000FF"/>
                </a:solidFill>
                <a:latin typeface="Arial Narrow" pitchFamily="34" charset="0"/>
              </a:rPr>
              <a:t>枝</a:t>
            </a:r>
            <a:r>
              <a:rPr lang="en-US" altLang="zh-TW" dirty="0">
                <a:solidFill>
                  <a:srgbClr val="0000FF"/>
                </a:solidFill>
                <a:latin typeface="Arial Narrow" pitchFamily="34" charset="0"/>
              </a:rPr>
              <a:t>)</a:t>
            </a:r>
            <a:r>
              <a:rPr lang="en-US" altLang="zh-TW" dirty="0">
                <a:latin typeface="Arial Narrow" pitchFamily="34" charset="0"/>
              </a:rPr>
              <a:t>&amp;</a:t>
            </a:r>
            <a:r>
              <a:rPr lang="en-US" altLang="zh-TW" dirty="0">
                <a:solidFill>
                  <a:srgbClr val="FF0000"/>
                </a:solidFill>
                <a:latin typeface="Arial Narrow" pitchFamily="34" charset="0"/>
              </a:rPr>
              <a:t>color(n2,</a:t>
            </a:r>
            <a:r>
              <a:rPr lang="zh-TW" altLang="en-US" dirty="0">
                <a:solidFill>
                  <a:srgbClr val="FF0000"/>
                </a:solidFill>
                <a:latin typeface="Arial Narrow" pitchFamily="34" charset="0"/>
              </a:rPr>
              <a:t>藍</a:t>
            </a:r>
            <a:r>
              <a:rPr lang="en-US" altLang="zh-TW" sz="1800" b="0" i="0" dirty="0" smtClean="0">
                <a:solidFill>
                  <a:srgbClr val="FF0000"/>
                </a:solidFill>
                <a:latin typeface="Arial Narrow" pitchFamily="34" charset="0"/>
              </a:rPr>
              <a:t>)</a:t>
            </a:r>
            <a:endParaRPr lang="en-US" altLang="zh-TW" sz="1800" b="0" i="0" dirty="0">
              <a:solidFill>
                <a:srgbClr val="FF0000"/>
              </a:solidFill>
              <a:latin typeface="Arial Narrow" pitchFamily="34" charset="0"/>
            </a:endParaRPr>
          </a:p>
        </p:txBody>
      </p:sp>
      <p:sp>
        <p:nvSpPr>
          <p:cNvPr id="8" name="Text Box 14"/>
          <p:cNvSpPr txBox="1">
            <a:spLocks noChangeArrowheads="1"/>
          </p:cNvSpPr>
          <p:nvPr/>
        </p:nvSpPr>
        <p:spPr bwMode="auto">
          <a:xfrm>
            <a:off x="4069415" y="4209902"/>
            <a:ext cx="420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800" b="0" i="0" dirty="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sym typeface="Wingdings" pitchFamily="2" charset="2"/>
              </a:rPr>
              <a:t>&amp;</a:t>
            </a:r>
            <a:endParaRPr lang="en-US" altLang="zh-TW" sz="2800" b="0" i="0" dirty="0">
              <a:solidFill>
                <a:srgbClr val="3333FF"/>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 name="矩形 8"/>
          <p:cNvSpPr/>
          <p:nvPr/>
        </p:nvSpPr>
        <p:spPr>
          <a:xfrm>
            <a:off x="2983957" y="3514933"/>
            <a:ext cx="2591594" cy="286179"/>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269721" y="4820778"/>
            <a:ext cx="1915915" cy="286179"/>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右大括弧 11"/>
          <p:cNvSpPr/>
          <p:nvPr/>
        </p:nvSpPr>
        <p:spPr>
          <a:xfrm>
            <a:off x="7591240" y="2709560"/>
            <a:ext cx="282063" cy="1562373"/>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右大括弧 12"/>
          <p:cNvSpPr/>
          <p:nvPr/>
        </p:nvSpPr>
        <p:spPr>
          <a:xfrm>
            <a:off x="7599934" y="4669862"/>
            <a:ext cx="195949" cy="1028700"/>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Text Box 13"/>
          <p:cNvSpPr txBox="1">
            <a:spLocks noChangeArrowheads="1"/>
          </p:cNvSpPr>
          <p:nvPr/>
        </p:nvSpPr>
        <p:spPr bwMode="auto">
          <a:xfrm>
            <a:off x="7875201" y="3325411"/>
            <a:ext cx="539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800" b="1" i="0" dirty="0" smtClean="0">
                <a:latin typeface="Arial Narrow" pitchFamily="34" charset="0"/>
              </a:rPr>
              <a:t>LF1</a:t>
            </a:r>
            <a:endParaRPr lang="en-US" altLang="zh-TW" sz="1800" b="1" i="0" dirty="0">
              <a:latin typeface="Arial Narrow" pitchFamily="34" charset="0"/>
            </a:endParaRPr>
          </a:p>
        </p:txBody>
      </p:sp>
      <p:sp>
        <p:nvSpPr>
          <p:cNvPr id="15" name="Text Box 13"/>
          <p:cNvSpPr txBox="1">
            <a:spLocks noChangeArrowheads="1"/>
          </p:cNvSpPr>
          <p:nvPr/>
        </p:nvSpPr>
        <p:spPr bwMode="auto">
          <a:xfrm>
            <a:off x="7879549" y="4988247"/>
            <a:ext cx="5399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800" b="1" i="0" dirty="0" smtClean="0">
                <a:latin typeface="Arial Narrow" pitchFamily="34" charset="0"/>
              </a:rPr>
              <a:t>LF2</a:t>
            </a:r>
            <a:endParaRPr lang="en-US" altLang="zh-TW" sz="1800" b="1" i="0" dirty="0">
              <a:latin typeface="Arial Narrow" pitchFamily="34" charset="0"/>
            </a:endParaRPr>
          </a:p>
        </p:txBody>
      </p:sp>
      <p:sp>
        <p:nvSpPr>
          <p:cNvPr id="16" name="矩形 15"/>
          <p:cNvSpPr/>
          <p:nvPr/>
        </p:nvSpPr>
        <p:spPr>
          <a:xfrm>
            <a:off x="2983957" y="3801112"/>
            <a:ext cx="2591594" cy="286179"/>
          </a:xfrm>
          <a:prstGeom prst="rect">
            <a:avLst/>
          </a:prstGeom>
          <a:solidFill>
            <a:srgbClr val="00206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274068" y="5129940"/>
            <a:ext cx="1915915" cy="286179"/>
          </a:xfrm>
          <a:prstGeom prst="rect">
            <a:avLst/>
          </a:prstGeom>
          <a:solidFill>
            <a:srgbClr val="00206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1059113" y="2709560"/>
            <a:ext cx="6376342" cy="155107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1059116" y="4658567"/>
            <a:ext cx="6376343" cy="102870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74930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61BFBD5-3B1B-4B4E-BADF-E4A178CDE117}" type="slidenum">
              <a:rPr lang="en-US" smtClean="0"/>
              <a:pPr/>
              <a:t>61</a:t>
            </a:fld>
            <a:endParaRPr lang="en-US"/>
          </a:p>
        </p:txBody>
      </p:sp>
      <p:sp>
        <p:nvSpPr>
          <p:cNvPr id="4" name="Vertical Text Placeholder 2"/>
          <p:cNvSpPr txBox="1">
            <a:spLocks/>
          </p:cNvSpPr>
          <p:nvPr/>
        </p:nvSpPr>
        <p:spPr>
          <a:xfrm>
            <a:off x="615018" y="1186349"/>
            <a:ext cx="8229600" cy="4525963"/>
          </a:xfrm>
          <a:prstGeom prst="rect">
            <a:avLst/>
          </a:prstGeom>
        </p:spPr>
        <p:txBody>
          <a:bodyPr vert="horz">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sz="2800" b="1" i="1" dirty="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Non-deterministically</a:t>
            </a:r>
            <a:r>
              <a:rPr lang="en-US" altLang="zh-TW" sz="2800" b="1" dirty="0">
                <a:solidFill>
                  <a:srgbClr val="00B0F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8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find </a:t>
            </a:r>
            <a:r>
              <a:rPr lang="en-US" altLang="zh-TW" sz="28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the arguments</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of Math operation utilities according to the given “Solution </a:t>
            </a:r>
            <a:r>
              <a:rPr lang="en-US" altLang="zh-TW" sz="28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ype”.</a:t>
            </a:r>
            <a:endParaRPr lang="en-US" sz="1000" dirty="0" smtClean="0">
              <a:solidFill>
                <a:srgbClr val="444444"/>
              </a:solidFill>
              <a:latin typeface="Palatino Linotype"/>
              <a:cs typeface="Palatino Linotype"/>
            </a:endParaRPr>
          </a:p>
          <a:p>
            <a:pPr marL="457200" lvl="1" indent="0">
              <a:buFont typeface="Courier New" pitchFamily="49" charset="0"/>
              <a:buNone/>
            </a:pPr>
            <a:endParaRPr lang="en-US" sz="1000" dirty="0" smtClean="0">
              <a:solidFill>
                <a:srgbClr val="444444"/>
              </a:solidFill>
              <a:latin typeface="Palatino Linotype"/>
              <a:cs typeface="Palatino Linotype"/>
            </a:endParaRPr>
          </a:p>
          <a:p>
            <a:endParaRPr lang="en-US" sz="2800" dirty="0" smtClean="0">
              <a:solidFill>
                <a:srgbClr val="444444"/>
              </a:solidFill>
              <a:latin typeface="Palatino Linotype"/>
              <a:cs typeface="Palatino Linotype"/>
            </a:endParaRPr>
          </a:p>
        </p:txBody>
      </p:sp>
      <p:sp>
        <p:nvSpPr>
          <p:cNvPr id="10" name="Text Box 11"/>
          <p:cNvSpPr txBox="1">
            <a:spLocks noChangeArrowheads="1"/>
          </p:cNvSpPr>
          <p:nvPr/>
        </p:nvSpPr>
        <p:spPr bwMode="auto">
          <a:xfrm>
            <a:off x="534098" y="2446316"/>
            <a:ext cx="2701381" cy="2862322"/>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none">
            <a:spAutoFit/>
          </a:bodyPr>
          <a:lstStyle/>
          <a:p>
            <a:r>
              <a:rPr lang="zh-TW" altLang="en-US" b="1" dirty="0">
                <a:latin typeface="Arial Narrow" pitchFamily="34" charset="0"/>
              </a:rPr>
              <a:t>文具店共進貨幾枝筆</a:t>
            </a:r>
            <a:r>
              <a:rPr lang="zh-TW" altLang="en-US" b="1" dirty="0" smtClean="0">
                <a:latin typeface="Arial Narrow" pitchFamily="34" charset="0"/>
              </a:rPr>
              <a:t>？</a:t>
            </a:r>
            <a:r>
              <a:rPr lang="en-US" altLang="zh-TW" dirty="0" smtClean="0">
                <a:solidFill>
                  <a:srgbClr val="646464"/>
                </a:solidFill>
                <a:latin typeface="Arial Narrow" pitchFamily="34" charset="0"/>
              </a:rPr>
              <a:t/>
            </a:r>
            <a:br>
              <a:rPr lang="en-US" altLang="zh-TW" dirty="0" smtClean="0">
                <a:solidFill>
                  <a:srgbClr val="646464"/>
                </a:solidFill>
                <a:latin typeface="Arial Narrow" pitchFamily="34" charset="0"/>
              </a:rPr>
            </a:br>
            <a:endParaRPr lang="en-US" altLang="zh-TW" dirty="0" smtClean="0">
              <a:solidFill>
                <a:srgbClr val="646464"/>
              </a:solidFill>
              <a:latin typeface="Arial Narrow" pitchFamily="34" charset="0"/>
            </a:endParaRPr>
          </a:p>
          <a:p>
            <a:r>
              <a:rPr lang="en-US" altLang="zh-TW" b="1" dirty="0" smtClean="0">
                <a:latin typeface="Arial Narrow" pitchFamily="34" charset="0"/>
              </a:rPr>
              <a:t>SR:</a:t>
            </a:r>
          </a:p>
          <a:p>
            <a:r>
              <a:rPr lang="en-US" altLang="zh-TW" dirty="0" smtClean="0">
                <a:solidFill>
                  <a:srgbClr val="646464"/>
                </a:solidFill>
                <a:latin typeface="Arial Narrow" pitchFamily="34" charset="0"/>
              </a:rPr>
              <a:t>  </a:t>
            </a:r>
            <a:r>
              <a:rPr lang="en-US" altLang="zh-TW" dirty="0" smtClean="0">
                <a:latin typeface="Arial Narrow" pitchFamily="34" charset="0"/>
              </a:rPr>
              <a:t>{</a:t>
            </a:r>
            <a:r>
              <a:rPr lang="zh-TW" altLang="en-US" dirty="0">
                <a:latin typeface="Arial Narrow" pitchFamily="34" charset="0"/>
              </a:rPr>
              <a:t>進貨</a:t>
            </a:r>
            <a:r>
              <a:rPr lang="en-US" altLang="zh-TW" dirty="0">
                <a:latin typeface="Arial Narrow" pitchFamily="34" charset="0"/>
              </a:rPr>
              <a:t>.buy|</a:t>
            </a:r>
            <a:r>
              <a:rPr lang="zh-TW" altLang="en-US" dirty="0">
                <a:latin typeface="Arial Narrow" pitchFamily="34" charset="0"/>
              </a:rPr>
              <a:t>買</a:t>
            </a:r>
            <a:r>
              <a:rPr lang="en-US" altLang="zh-TW" dirty="0">
                <a:latin typeface="Arial Narrow" pitchFamily="34" charset="0"/>
              </a:rPr>
              <a:t>:</a:t>
            </a:r>
          </a:p>
          <a:p>
            <a:r>
              <a:rPr lang="en-US" altLang="zh-TW" dirty="0">
                <a:latin typeface="Arial Narrow" pitchFamily="34" charset="0"/>
              </a:rPr>
              <a:t> </a:t>
            </a:r>
            <a:r>
              <a:rPr lang="en-US" altLang="zh-TW" dirty="0" smtClean="0">
                <a:latin typeface="Arial Narrow" pitchFamily="34" charset="0"/>
              </a:rPr>
              <a:t>   </a:t>
            </a:r>
            <a:r>
              <a:rPr lang="en-US" altLang="zh-TW" dirty="0">
                <a:latin typeface="Arial Narrow" pitchFamily="34" charset="0"/>
              </a:rPr>
              <a:t>agent={</a:t>
            </a:r>
            <a:r>
              <a:rPr lang="zh-TW" altLang="en-US" dirty="0">
                <a:latin typeface="Arial Narrow" pitchFamily="34" charset="0"/>
              </a:rPr>
              <a:t>文具店</a:t>
            </a:r>
            <a:r>
              <a:rPr lang="en-US" altLang="zh-TW" dirty="0">
                <a:latin typeface="Arial Narrow" pitchFamily="34" charset="0"/>
              </a:rPr>
              <a:t>….,</a:t>
            </a:r>
          </a:p>
          <a:p>
            <a:r>
              <a:rPr lang="en-US" altLang="zh-TW" dirty="0">
                <a:latin typeface="Arial Narrow" pitchFamily="34" charset="0"/>
              </a:rPr>
              <a:t>  </a:t>
            </a:r>
            <a:r>
              <a:rPr lang="en-US" altLang="zh-TW" dirty="0" smtClean="0">
                <a:latin typeface="Arial Narrow" pitchFamily="34" charset="0"/>
              </a:rPr>
              <a:t>  </a:t>
            </a:r>
            <a:r>
              <a:rPr lang="zh-TW" altLang="en-US" dirty="0" smtClean="0">
                <a:latin typeface="Arial Narrow" pitchFamily="34" charset="0"/>
              </a:rPr>
              <a:t>共</a:t>
            </a:r>
            <a:r>
              <a:rPr lang="en-US" altLang="zh-TW" dirty="0">
                <a:latin typeface="Arial Narrow" pitchFamily="34" charset="0"/>
              </a:rPr>
              <a:t>.quantity={all|</a:t>
            </a:r>
            <a:r>
              <a:rPr lang="zh-TW" altLang="en-US" dirty="0">
                <a:latin typeface="Arial Narrow" pitchFamily="34" charset="0"/>
              </a:rPr>
              <a:t>全</a:t>
            </a:r>
            <a:r>
              <a:rPr lang="en-US" altLang="zh-TW" dirty="0">
                <a:latin typeface="Arial Narrow" pitchFamily="34" charset="0"/>
              </a:rPr>
              <a:t>},</a:t>
            </a:r>
          </a:p>
          <a:p>
            <a:r>
              <a:rPr lang="en-US" altLang="zh-TW" dirty="0">
                <a:solidFill>
                  <a:srgbClr val="646464"/>
                </a:solidFill>
                <a:latin typeface="Arial Narrow" pitchFamily="34" charset="0"/>
              </a:rPr>
              <a:t>  </a:t>
            </a:r>
            <a:r>
              <a:rPr lang="en-US" altLang="zh-TW" dirty="0" smtClean="0">
                <a:solidFill>
                  <a:srgbClr val="646464"/>
                </a:solidFill>
                <a:latin typeface="Arial Narrow" pitchFamily="34" charset="0"/>
              </a:rPr>
              <a:t>  </a:t>
            </a:r>
            <a:r>
              <a:rPr lang="en-US" altLang="zh-TW" dirty="0" smtClean="0">
                <a:latin typeface="Arial Narrow" pitchFamily="34" charset="0"/>
              </a:rPr>
              <a:t>theme</a:t>
            </a:r>
            <a:r>
              <a:rPr lang="en-US" altLang="zh-TW" dirty="0">
                <a:latin typeface="Arial Narrow" pitchFamily="34" charset="0"/>
              </a:rPr>
              <a:t>={</a:t>
            </a:r>
            <a:r>
              <a:rPr lang="zh-TW" altLang="en-US" b="1" dirty="0">
                <a:solidFill>
                  <a:srgbClr val="0000FF"/>
                </a:solidFill>
                <a:latin typeface="Arial Narrow" pitchFamily="34" charset="0"/>
              </a:rPr>
              <a:t>筆</a:t>
            </a:r>
            <a:r>
              <a:rPr lang="en-US" altLang="zh-TW" dirty="0">
                <a:latin typeface="Arial Narrow" pitchFamily="34" charset="0"/>
              </a:rPr>
              <a:t>.</a:t>
            </a:r>
            <a:r>
              <a:rPr lang="en-US" altLang="zh-TW" dirty="0" err="1">
                <a:latin typeface="Arial Narrow" pitchFamily="34" charset="0"/>
              </a:rPr>
              <a:t>PenInk</a:t>
            </a:r>
            <a:r>
              <a:rPr lang="en-US" altLang="zh-TW" dirty="0">
                <a:latin typeface="Arial Narrow" pitchFamily="34" charset="0"/>
              </a:rPr>
              <a:t>|</a:t>
            </a:r>
            <a:r>
              <a:rPr lang="zh-TW" altLang="en-US" dirty="0">
                <a:latin typeface="Arial Narrow" pitchFamily="34" charset="0"/>
              </a:rPr>
              <a:t>筆墨</a:t>
            </a:r>
            <a:r>
              <a:rPr lang="en-US" altLang="zh-TW" dirty="0">
                <a:latin typeface="Arial Narrow" pitchFamily="34" charset="0"/>
              </a:rPr>
              <a:t>:</a:t>
            </a:r>
          </a:p>
          <a:p>
            <a:r>
              <a:rPr lang="en-US" altLang="zh-TW" dirty="0">
                <a:solidFill>
                  <a:srgbClr val="646464"/>
                </a:solidFill>
                <a:latin typeface="Arial Narrow" pitchFamily="34" charset="0"/>
              </a:rPr>
              <a:t>   </a:t>
            </a:r>
            <a:r>
              <a:rPr lang="en-US" altLang="zh-TW" dirty="0" smtClean="0">
                <a:solidFill>
                  <a:srgbClr val="646464"/>
                </a:solidFill>
                <a:latin typeface="Arial Narrow" pitchFamily="34" charset="0"/>
              </a:rPr>
              <a:t>  </a:t>
            </a:r>
            <a:r>
              <a:rPr lang="zh-TW" altLang="en-US" b="1" dirty="0" smtClean="0">
                <a:solidFill>
                  <a:srgbClr val="0000FF"/>
                </a:solidFill>
                <a:latin typeface="Arial Narrow" pitchFamily="34" charset="0"/>
              </a:rPr>
              <a:t>幾</a:t>
            </a:r>
            <a:r>
              <a:rPr lang="en-US" altLang="zh-TW" b="1" dirty="0">
                <a:solidFill>
                  <a:srgbClr val="0000FF"/>
                </a:solidFill>
                <a:latin typeface="Arial Narrow" pitchFamily="34" charset="0"/>
              </a:rPr>
              <a:t>.quantity={</a:t>
            </a:r>
            <a:r>
              <a:rPr lang="en-US" altLang="zh-TW" b="1" dirty="0" err="1">
                <a:solidFill>
                  <a:srgbClr val="0000FF"/>
                </a:solidFill>
                <a:latin typeface="Arial Narrow" pitchFamily="34" charset="0"/>
              </a:rPr>
              <a:t>Ques</a:t>
            </a:r>
            <a:r>
              <a:rPr lang="en-US" altLang="zh-TW" dirty="0">
                <a:latin typeface="Arial Narrow" pitchFamily="34" charset="0"/>
              </a:rPr>
              <a:t>|</a:t>
            </a:r>
            <a:r>
              <a:rPr lang="zh-TW" altLang="en-US" dirty="0">
                <a:latin typeface="Arial Narrow" pitchFamily="34" charset="0"/>
              </a:rPr>
              <a:t>疑問</a:t>
            </a:r>
            <a:r>
              <a:rPr lang="en-US" altLang="zh-TW" dirty="0">
                <a:latin typeface="Arial Narrow" pitchFamily="34" charset="0"/>
              </a:rPr>
              <a:t>}</a:t>
            </a:r>
          </a:p>
          <a:p>
            <a:r>
              <a:rPr lang="en-US" altLang="zh-TW" dirty="0">
                <a:latin typeface="Arial Narrow" pitchFamily="34" charset="0"/>
              </a:rPr>
              <a:t>  </a:t>
            </a:r>
            <a:r>
              <a:rPr lang="en-US" altLang="zh-TW" dirty="0" smtClean="0">
                <a:latin typeface="Arial Narrow" pitchFamily="34" charset="0"/>
              </a:rPr>
              <a:t>  },</a:t>
            </a:r>
            <a:endParaRPr lang="en-US" altLang="zh-TW" dirty="0">
              <a:latin typeface="Arial Narrow" pitchFamily="34" charset="0"/>
            </a:endParaRPr>
          </a:p>
          <a:p>
            <a:r>
              <a:rPr lang="en-US" altLang="zh-TW" dirty="0">
                <a:latin typeface="Arial Narrow" pitchFamily="34" charset="0"/>
              </a:rPr>
              <a:t> </a:t>
            </a:r>
            <a:r>
              <a:rPr lang="en-US" altLang="zh-TW" dirty="0" smtClean="0">
                <a:latin typeface="Arial Narrow" pitchFamily="34" charset="0"/>
              </a:rPr>
              <a:t>   </a:t>
            </a:r>
            <a:r>
              <a:rPr lang="en-US" altLang="zh-TW" dirty="0">
                <a:latin typeface="Arial Narrow" pitchFamily="34" charset="0"/>
              </a:rPr>
              <a:t>…</a:t>
            </a:r>
          </a:p>
        </p:txBody>
      </p:sp>
      <p:sp>
        <p:nvSpPr>
          <p:cNvPr id="11" name="Text Box 12"/>
          <p:cNvSpPr txBox="1">
            <a:spLocks noChangeArrowheads="1"/>
          </p:cNvSpPr>
          <p:nvPr/>
        </p:nvSpPr>
        <p:spPr bwMode="auto">
          <a:xfrm>
            <a:off x="3390121" y="2828621"/>
            <a:ext cx="5572865" cy="1754326"/>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smtClean="0">
                <a:latin typeface="Arial Narrow" pitchFamily="34" charset="0"/>
              </a:rPr>
              <a:t>LF1:</a:t>
            </a:r>
          </a:p>
          <a:p>
            <a:r>
              <a:rPr lang="en-US" altLang="zh-TW" dirty="0" smtClean="0">
                <a:latin typeface="Arial Narrow" pitchFamily="34" charset="0"/>
              </a:rPr>
              <a:t>  verb(v2</a:t>
            </a:r>
            <a:r>
              <a:rPr lang="en-US" altLang="zh-TW" dirty="0">
                <a:latin typeface="Arial Narrow" pitchFamily="34" charset="0"/>
              </a:rPr>
              <a:t>,</a:t>
            </a:r>
            <a:r>
              <a:rPr lang="zh-TW" altLang="en-US" dirty="0">
                <a:latin typeface="Arial Narrow" pitchFamily="34" charset="0"/>
              </a:rPr>
              <a:t>進貨</a:t>
            </a:r>
            <a:r>
              <a:rPr lang="en-US" altLang="zh-TW" dirty="0">
                <a:latin typeface="Arial Narrow" pitchFamily="34" charset="0"/>
              </a:rPr>
              <a:t>)&amp;agent(v2,</a:t>
            </a:r>
            <a:r>
              <a:rPr lang="zh-TW" altLang="en-US" dirty="0">
                <a:latin typeface="Arial Narrow" pitchFamily="34" charset="0"/>
              </a:rPr>
              <a:t>文具店</a:t>
            </a:r>
            <a:r>
              <a:rPr lang="en-US" altLang="zh-TW" dirty="0">
                <a:latin typeface="Arial Narrow" pitchFamily="34" charset="0"/>
              </a:rPr>
              <a:t>)&amp;mod(v2</a:t>
            </a:r>
            <a:r>
              <a:rPr lang="en-US" altLang="zh-TW" dirty="0" smtClean="0">
                <a:latin typeface="Arial Narrow" pitchFamily="34" charset="0"/>
              </a:rPr>
              <a:t>,</a:t>
            </a:r>
            <a:r>
              <a:rPr lang="zh-TW" altLang="en-US" dirty="0">
                <a:latin typeface="Arial Narrow" pitchFamily="34" charset="0"/>
              </a:rPr>
              <a:t>共</a:t>
            </a:r>
            <a:r>
              <a:rPr lang="en-US" altLang="zh-TW" dirty="0" smtClean="0">
                <a:latin typeface="Arial Narrow" pitchFamily="34" charset="0"/>
              </a:rPr>
              <a:t>)&amp;</a:t>
            </a:r>
          </a:p>
          <a:p>
            <a:r>
              <a:rPr lang="en-US" altLang="zh-TW" dirty="0" smtClean="0">
                <a:latin typeface="Arial Narrow" pitchFamily="34" charset="0"/>
              </a:rPr>
              <a:t>  theme(v2,n3)&amp;</a:t>
            </a:r>
            <a:r>
              <a:rPr lang="en-US" altLang="zh-TW" dirty="0" smtClean="0">
                <a:solidFill>
                  <a:srgbClr val="0000FF"/>
                </a:solidFill>
                <a:latin typeface="Arial Narrow" pitchFamily="34" charset="0"/>
              </a:rPr>
              <a:t>head(n3</a:t>
            </a:r>
            <a:r>
              <a:rPr lang="en-US" altLang="zh-TW" dirty="0">
                <a:solidFill>
                  <a:srgbClr val="0000FF"/>
                </a:solidFill>
                <a:latin typeface="Arial Narrow" pitchFamily="34" charset="0"/>
              </a:rPr>
              <a:t>,</a:t>
            </a:r>
            <a:r>
              <a:rPr lang="zh-TW" altLang="en-US" dirty="0">
                <a:solidFill>
                  <a:srgbClr val="0000FF"/>
                </a:solidFill>
                <a:latin typeface="Arial Narrow" pitchFamily="34" charset="0"/>
              </a:rPr>
              <a:t>筆</a:t>
            </a:r>
            <a:r>
              <a:rPr lang="en-US" altLang="zh-TW" dirty="0">
                <a:solidFill>
                  <a:srgbClr val="0000FF"/>
                </a:solidFill>
                <a:latin typeface="Arial Narrow" pitchFamily="34" charset="0"/>
              </a:rPr>
              <a:t>)&amp;mod(n3,</a:t>
            </a:r>
            <a:r>
              <a:rPr lang="zh-TW" altLang="en-US" dirty="0">
                <a:solidFill>
                  <a:srgbClr val="0000FF"/>
                </a:solidFill>
                <a:latin typeface="Arial Narrow" pitchFamily="34" charset="0"/>
              </a:rPr>
              <a:t>幾</a:t>
            </a:r>
            <a:r>
              <a:rPr lang="en-US" altLang="zh-TW" dirty="0">
                <a:solidFill>
                  <a:srgbClr val="0000FF"/>
                </a:solidFill>
                <a:latin typeface="Arial Narrow" pitchFamily="34" charset="0"/>
              </a:rPr>
              <a:t>)&amp;unit(n3,</a:t>
            </a:r>
            <a:r>
              <a:rPr lang="zh-TW" altLang="en-US" dirty="0">
                <a:solidFill>
                  <a:srgbClr val="0000FF"/>
                </a:solidFill>
                <a:latin typeface="Arial Narrow" pitchFamily="34" charset="0"/>
              </a:rPr>
              <a:t>枝</a:t>
            </a:r>
            <a:r>
              <a:rPr lang="en-US" altLang="zh-TW" dirty="0" smtClean="0">
                <a:solidFill>
                  <a:srgbClr val="0000FF"/>
                </a:solidFill>
                <a:latin typeface="Arial Narrow" pitchFamily="34" charset="0"/>
              </a:rPr>
              <a:t>)</a:t>
            </a:r>
          </a:p>
          <a:p>
            <a:r>
              <a:rPr lang="en-US" altLang="zh-TW" dirty="0" smtClean="0">
                <a:solidFill>
                  <a:srgbClr val="646464"/>
                </a:solidFill>
                <a:latin typeface="Arial Narrow" pitchFamily="34" charset="0"/>
              </a:rPr>
              <a:t>                                             </a:t>
            </a:r>
          </a:p>
          <a:p>
            <a:r>
              <a:rPr lang="en-US" altLang="zh-TW" dirty="0" smtClean="0">
                <a:latin typeface="Arial Narrow" pitchFamily="34" charset="0"/>
              </a:rPr>
              <a:t>LF2:</a:t>
            </a:r>
          </a:p>
          <a:p>
            <a:r>
              <a:rPr lang="en-US" altLang="zh-TW" b="1" dirty="0" smtClean="0">
                <a:solidFill>
                  <a:srgbClr val="FF0000"/>
                </a:solidFill>
                <a:latin typeface="Arial Narrow" pitchFamily="34" charset="0"/>
              </a:rPr>
              <a:t>  ANS=Sum</a:t>
            </a:r>
            <a:r>
              <a:rPr lang="en-US" altLang="zh-TW" dirty="0" smtClean="0">
                <a:solidFill>
                  <a:srgbClr val="646464"/>
                </a:solidFill>
                <a:latin typeface="Arial Narrow" pitchFamily="34" charset="0"/>
              </a:rPr>
              <a:t>(</a:t>
            </a:r>
            <a:r>
              <a:rPr lang="en-US" altLang="zh-TW" b="1" dirty="0" err="1" smtClean="0">
                <a:solidFill>
                  <a:srgbClr val="0000FF"/>
                </a:solidFill>
                <a:latin typeface="Arial Narrow" pitchFamily="34" charset="0"/>
              </a:rPr>
              <a:t>quan</a:t>
            </a:r>
            <a:r>
              <a:rPr lang="en-US" altLang="zh-TW" b="1" dirty="0">
                <a:solidFill>
                  <a:srgbClr val="0000FF"/>
                </a:solidFill>
                <a:latin typeface="Arial Narrow" pitchFamily="34" charset="0"/>
              </a:rPr>
              <a:t>(?q,</a:t>
            </a:r>
            <a:r>
              <a:rPr lang="zh-TW" altLang="en-US" b="1" dirty="0">
                <a:solidFill>
                  <a:srgbClr val="0000FF"/>
                </a:solidFill>
                <a:latin typeface="Arial Narrow" pitchFamily="34" charset="0"/>
              </a:rPr>
              <a:t>枝</a:t>
            </a:r>
            <a:r>
              <a:rPr lang="en-US" altLang="zh-TW" b="1" dirty="0" smtClean="0">
                <a:solidFill>
                  <a:srgbClr val="0000FF"/>
                </a:solidFill>
                <a:latin typeface="Arial Narrow" pitchFamily="34" charset="0"/>
              </a:rPr>
              <a:t>,n3)</a:t>
            </a:r>
            <a:r>
              <a:rPr lang="en-US" altLang="zh-TW" dirty="0" smtClean="0">
                <a:latin typeface="Arial Narrow" pitchFamily="34" charset="0"/>
              </a:rPr>
              <a:t>,</a:t>
            </a:r>
            <a:r>
              <a:rPr lang="en-US" altLang="zh-TW" dirty="0">
                <a:latin typeface="Arial Narrow" pitchFamily="34" charset="0"/>
              </a:rPr>
              <a:t>verb(?q,</a:t>
            </a:r>
            <a:r>
              <a:rPr lang="zh-TW" altLang="en-US" dirty="0">
                <a:latin typeface="Arial Narrow" pitchFamily="34" charset="0"/>
              </a:rPr>
              <a:t>進貨</a:t>
            </a:r>
            <a:r>
              <a:rPr lang="en-US" altLang="zh-TW" dirty="0">
                <a:latin typeface="Arial Narrow" pitchFamily="34" charset="0"/>
              </a:rPr>
              <a:t>)&amp;agent(?q,</a:t>
            </a:r>
            <a:r>
              <a:rPr lang="zh-TW" altLang="en-US" dirty="0">
                <a:latin typeface="Arial Narrow" pitchFamily="34" charset="0"/>
              </a:rPr>
              <a:t>文具店</a:t>
            </a:r>
            <a:r>
              <a:rPr lang="en-US" altLang="zh-TW" dirty="0">
                <a:latin typeface="Arial Narrow" pitchFamily="34" charset="0"/>
              </a:rPr>
              <a:t>))</a:t>
            </a:r>
          </a:p>
        </p:txBody>
      </p:sp>
      <p:sp>
        <p:nvSpPr>
          <p:cNvPr id="18" name="Title 1"/>
          <p:cNvSpPr txBox="1">
            <a:spLocks/>
          </p:cNvSpPr>
          <p:nvPr/>
        </p:nvSpPr>
        <p:spPr>
          <a:xfrm>
            <a:off x="276185" y="127000"/>
            <a:ext cx="8686800" cy="931334"/>
          </a:xfrm>
          <a:prstGeom prst="rect">
            <a:avLst/>
          </a:prstGeom>
        </p:spPr>
        <p:txBody>
          <a:bodyPr vert="horz" lIns="91440" tIns="45720" rIns="91440" bIns="45720" rtlCol="0" anchor="ct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Logical Form Converter (3/4)</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AutoShape 6"/>
          <p:cNvSpPr>
            <a:spLocks/>
          </p:cNvSpPr>
          <p:nvPr/>
        </p:nvSpPr>
        <p:spPr bwMode="auto">
          <a:xfrm>
            <a:off x="4807842" y="4780150"/>
            <a:ext cx="2106376" cy="364091"/>
          </a:xfrm>
          <a:prstGeom prst="borderCallout2">
            <a:avLst>
              <a:gd name="adj1" fmla="val 47577"/>
              <a:gd name="adj2" fmla="val -383"/>
              <a:gd name="adj3" fmla="val 47578"/>
              <a:gd name="adj4" fmla="val -11562"/>
              <a:gd name="adj5" fmla="val -88383"/>
              <a:gd name="adj6" fmla="val -26425"/>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1600" dirty="0" smtClean="0">
                <a:latin typeface="Arial Narrow" pitchFamily="34" charset="0"/>
              </a:rPr>
              <a:t>Solution Type: Sum</a:t>
            </a:r>
            <a:endParaRPr lang="en-US" altLang="zh-TW" sz="1600" b="0" i="0" dirty="0">
              <a:latin typeface="Arial Narrow" pitchFamily="34" charset="0"/>
            </a:endParaRPr>
          </a:p>
        </p:txBody>
      </p:sp>
    </p:spTree>
    <p:extLst>
      <p:ext uri="{BB962C8B-B14F-4D97-AF65-F5344CB8AC3E}">
        <p14:creationId xmlns:p14="http://schemas.microsoft.com/office/powerpoint/2010/main" val="9981119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61BFBD5-3B1B-4B4E-BADF-E4A178CDE117}" type="slidenum">
              <a:rPr lang="en-US" smtClean="0"/>
              <a:pPr/>
              <a:t>62</a:t>
            </a:fld>
            <a:endParaRPr lang="en-US"/>
          </a:p>
        </p:txBody>
      </p:sp>
      <p:sp>
        <p:nvSpPr>
          <p:cNvPr id="4" name="Vertical Text Placeholder 2"/>
          <p:cNvSpPr txBox="1">
            <a:spLocks/>
          </p:cNvSpPr>
          <p:nvPr/>
        </p:nvSpPr>
        <p:spPr>
          <a:xfrm>
            <a:off x="615018" y="1186349"/>
            <a:ext cx="8229600" cy="4525963"/>
          </a:xfrm>
          <a:prstGeom prst="rect">
            <a:avLst/>
          </a:prstGeom>
        </p:spPr>
        <p:txBody>
          <a:bodyPr vert="horz">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sz="28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Different Questions with the Same Body </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Text.</a:t>
            </a:r>
            <a:endParaRPr lang="en-US" altLang="zh-TW" sz="2800" b="1"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marL="457200" lvl="1" indent="0">
              <a:buFont typeface="Courier New" pitchFamily="49" charset="0"/>
              <a:buNone/>
            </a:pPr>
            <a:endParaRPr lang="en-US" sz="1000" dirty="0" smtClean="0">
              <a:solidFill>
                <a:srgbClr val="444444"/>
              </a:solidFill>
              <a:latin typeface="Palatino Linotype"/>
              <a:cs typeface="Palatino Linotype"/>
            </a:endParaRPr>
          </a:p>
          <a:p>
            <a:endParaRPr lang="en-US" sz="2800" dirty="0" smtClean="0">
              <a:solidFill>
                <a:srgbClr val="444444"/>
              </a:solidFill>
              <a:latin typeface="Palatino Linotype"/>
              <a:cs typeface="Palatino Linotype"/>
            </a:endParaRPr>
          </a:p>
        </p:txBody>
      </p:sp>
      <p:sp>
        <p:nvSpPr>
          <p:cNvPr id="10" name="Text Box 11"/>
          <p:cNvSpPr txBox="1">
            <a:spLocks noChangeArrowheads="1"/>
          </p:cNvSpPr>
          <p:nvPr/>
        </p:nvSpPr>
        <p:spPr bwMode="auto">
          <a:xfrm>
            <a:off x="496652" y="1740850"/>
            <a:ext cx="8347967" cy="2031325"/>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Q1: </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共進貨幾枝</a:t>
            </a:r>
            <a:r>
              <a:rPr lang="zh-TW" altLang="en-US"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筆</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LF1:</a:t>
            </a: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verb(v2,</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)&amp;agent(v2,</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)&amp;mod(v2,</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共</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)&amp;theme(v2,n3)&amp;</a:t>
            </a:r>
            <a:b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head(n3,</a:t>
            </a:r>
            <a:r>
              <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筆</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&amp;mod(n3,</a:t>
            </a:r>
            <a:r>
              <a:rPr lang="zh-TW" altLang="en-US"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幾</a:t>
            </a:r>
            <a:r>
              <a:rPr lang="en-US" altLang="zh-TW"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)&amp;unit(n3,</a:t>
            </a:r>
            <a:r>
              <a:rPr lang="zh-TW" altLang="en-US"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br>
            <a:endPar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LF2:</a:t>
            </a: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ANS=Sum</a:t>
            </a:r>
            <a:r>
              <a:rPr lang="en-US" altLang="zh-TW"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b="1" dirty="0" err="1">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b="1"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zh-TW" altLang="en-US" b="1"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b="1" dirty="0" smtClean="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n3</a:t>
            </a:r>
            <a:r>
              <a:rPr lang="en-US" altLang="zh-TW" b="1" dirty="0" smtClean="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verb(?q,</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)&amp;agent(?q,</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p:txBody>
      </p:sp>
      <p:sp>
        <p:nvSpPr>
          <p:cNvPr id="18" name="Title 1"/>
          <p:cNvSpPr txBox="1">
            <a:spLocks/>
          </p:cNvSpPr>
          <p:nvPr/>
        </p:nvSpPr>
        <p:spPr>
          <a:xfrm>
            <a:off x="276185" y="127000"/>
            <a:ext cx="8686800" cy="931334"/>
          </a:xfrm>
          <a:prstGeom prst="rect">
            <a:avLst/>
          </a:prstGeom>
        </p:spPr>
        <p:txBody>
          <a:bodyPr vert="horz" lIns="91440" tIns="45720" rIns="91440" bIns="45720" rtlCol="0" anchor="ct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Logical Form Converter (4/4)</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 name="Text Box 11"/>
          <p:cNvSpPr txBox="1">
            <a:spLocks noChangeArrowheads="1"/>
          </p:cNvSpPr>
          <p:nvPr/>
        </p:nvSpPr>
        <p:spPr bwMode="auto">
          <a:xfrm>
            <a:off x="496652" y="3910376"/>
            <a:ext cx="8347967" cy="2031325"/>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Q2: </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共進貨幾枝</a:t>
            </a:r>
            <a:r>
              <a:rPr lang="zh-TW" altLang="en-US"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紅筆</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b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LF1:</a:t>
            </a: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verb(v2,</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)&amp;agent(v2,</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)&amp;mod(v2,</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共</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)&amp;theme(v2,n3)&amp;</a:t>
            </a:r>
          </a:p>
          <a:p>
            <a:r>
              <a:rPr lang="en-US" altLang="zh-TW"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head(n3,</a:t>
            </a:r>
            <a:r>
              <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筆</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&amp;mod(n3,</a:t>
            </a:r>
            <a:r>
              <a:rPr lang="zh-TW" altLang="en-US"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幾</a:t>
            </a:r>
            <a:r>
              <a:rPr lang="en-US" altLang="zh-TW"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)&amp;unit(n3,</a:t>
            </a:r>
            <a:r>
              <a:rPr lang="zh-TW" altLang="en-US"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color(n3,</a:t>
            </a:r>
            <a:r>
              <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紅</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br>
            <a:endParaRPr lang="en-US" altLang="zh-TW"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LF2:</a:t>
            </a: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dirty="0">
                <a:solidFill>
                  <a:srgbClr val="646464"/>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ANS=Sum</a:t>
            </a:r>
            <a:r>
              <a:rPr lang="en-US" altLang="zh-TW"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b="1" dirty="0" err="1">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b="1"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zh-TW" altLang="en-US" b="1"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b="1"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n3</a:t>
            </a:r>
            <a:r>
              <a:rPr lang="en-US" altLang="zh-TW" b="1" dirty="0">
                <a:solidFill>
                  <a:srgbClr val="0000FF"/>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verb(?q,</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)&amp;agent(?q,</a:t>
            </a:r>
            <a:r>
              <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rPr>
              <a:t>文具店</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p>
        </p:txBody>
      </p:sp>
      <p:sp>
        <p:nvSpPr>
          <p:cNvPr id="12" name="AutoShape 6"/>
          <p:cNvSpPr>
            <a:spLocks/>
          </p:cNvSpPr>
          <p:nvPr/>
        </p:nvSpPr>
        <p:spPr bwMode="auto">
          <a:xfrm>
            <a:off x="4062462" y="2874308"/>
            <a:ext cx="4480817" cy="552492"/>
          </a:xfrm>
          <a:prstGeom prst="borderCallout2">
            <a:avLst>
              <a:gd name="adj1" fmla="val 47577"/>
              <a:gd name="adj2" fmla="val -383"/>
              <a:gd name="adj3" fmla="val 47578"/>
              <a:gd name="adj4" fmla="val -11562"/>
              <a:gd name="adj5" fmla="val 99269"/>
              <a:gd name="adj6" fmla="val -18414"/>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1600" dirty="0" smtClean="0">
                <a:latin typeface="Arial Narrow" pitchFamily="34" charset="0"/>
              </a:rPr>
              <a:t>I.E. binds </a:t>
            </a:r>
            <a:r>
              <a:rPr lang="en-US" altLang="zh-TW" sz="1600" dirty="0" err="1" smtClean="0">
                <a:latin typeface="Arial Narrow" pitchFamily="34" charset="0"/>
              </a:rPr>
              <a:t>quan</a:t>
            </a:r>
            <a:r>
              <a:rPr lang="en-US" altLang="zh-TW" sz="1600" dirty="0" smtClean="0">
                <a:latin typeface="Arial Narrow" pitchFamily="34" charset="0"/>
              </a:rPr>
              <a:t>(?q,</a:t>
            </a:r>
            <a:r>
              <a:rPr lang="zh-TW" altLang="en-US" sz="1600" dirty="0" smtClean="0">
                <a:latin typeface="Arial Narrow" pitchFamily="34" charset="0"/>
              </a:rPr>
              <a:t>枝</a:t>
            </a:r>
            <a:r>
              <a:rPr lang="en-US" altLang="zh-TW" sz="1600" dirty="0" smtClean="0">
                <a:latin typeface="Arial Narrow" pitchFamily="34" charset="0"/>
              </a:rPr>
              <a:t>,n3) to </a:t>
            </a:r>
            <a:br>
              <a:rPr lang="en-US" altLang="zh-TW" sz="1600" dirty="0" smtClean="0">
                <a:latin typeface="Arial Narrow" pitchFamily="34" charset="0"/>
              </a:rPr>
            </a:br>
            <a:r>
              <a:rPr lang="en-US" altLang="zh-TW" sz="1600" dirty="0" smtClean="0">
                <a:latin typeface="Arial Narrow" pitchFamily="34" charset="0"/>
              </a:rPr>
              <a:t>both </a:t>
            </a:r>
            <a:r>
              <a:rPr lang="en-US" altLang="zh-TW" sz="1600" dirty="0" err="1" smtClean="0">
                <a:latin typeface="Arial Narrow" pitchFamily="34" charset="0"/>
              </a:rPr>
              <a:t>quan</a:t>
            </a:r>
            <a:r>
              <a:rPr lang="en-US" altLang="zh-TW" sz="1600" dirty="0" smtClean="0">
                <a:latin typeface="Arial Narrow" pitchFamily="34" charset="0"/>
              </a:rPr>
              <a:t>(q1,</a:t>
            </a:r>
            <a:r>
              <a:rPr lang="zh-TW" altLang="en-US" sz="1600" dirty="0" smtClean="0">
                <a:latin typeface="Arial Narrow" pitchFamily="34" charset="0"/>
              </a:rPr>
              <a:t>枝</a:t>
            </a:r>
            <a:r>
              <a:rPr lang="en-US" altLang="zh-TW" sz="1600" dirty="0" smtClean="0">
                <a:latin typeface="Arial Narrow" pitchFamily="34" charset="0"/>
              </a:rPr>
              <a:t>,n1) and </a:t>
            </a:r>
            <a:r>
              <a:rPr lang="en-US" altLang="zh-TW" sz="1600" dirty="0" err="1" smtClean="0">
                <a:latin typeface="Arial Narrow" pitchFamily="34" charset="0"/>
              </a:rPr>
              <a:t>quan</a:t>
            </a:r>
            <a:r>
              <a:rPr lang="en-US" altLang="zh-TW" sz="1600" dirty="0" smtClean="0">
                <a:latin typeface="Arial Narrow" pitchFamily="34" charset="0"/>
              </a:rPr>
              <a:t>(q2,</a:t>
            </a:r>
            <a:r>
              <a:rPr lang="zh-TW" altLang="en-US" sz="1600" dirty="0" smtClean="0">
                <a:latin typeface="Arial Narrow" pitchFamily="34" charset="0"/>
              </a:rPr>
              <a:t>枝</a:t>
            </a:r>
            <a:r>
              <a:rPr lang="en-US" altLang="zh-TW" sz="1600" dirty="0" smtClean="0">
                <a:latin typeface="Arial Narrow" pitchFamily="34" charset="0"/>
              </a:rPr>
              <a:t>,n2)</a:t>
            </a:r>
            <a:endParaRPr lang="en-US" altLang="zh-TW" sz="1600" b="0" i="0" dirty="0">
              <a:latin typeface="Arial Narrow" pitchFamily="34" charset="0"/>
            </a:endParaRPr>
          </a:p>
        </p:txBody>
      </p:sp>
      <p:sp>
        <p:nvSpPr>
          <p:cNvPr id="13" name="AutoShape 6"/>
          <p:cNvSpPr>
            <a:spLocks/>
          </p:cNvSpPr>
          <p:nvPr/>
        </p:nvSpPr>
        <p:spPr bwMode="auto">
          <a:xfrm>
            <a:off x="3629736" y="5907940"/>
            <a:ext cx="4480817" cy="343916"/>
          </a:xfrm>
          <a:prstGeom prst="borderCallout2">
            <a:avLst>
              <a:gd name="adj1" fmla="val 47577"/>
              <a:gd name="adj2" fmla="val -383"/>
              <a:gd name="adj3" fmla="val 46002"/>
              <a:gd name="adj4" fmla="val -4565"/>
              <a:gd name="adj5" fmla="val -9491"/>
              <a:gd name="adj6" fmla="val -6170"/>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1600" dirty="0" smtClean="0">
                <a:latin typeface="Arial Narrow" pitchFamily="34" charset="0"/>
              </a:rPr>
              <a:t>I.E. binds </a:t>
            </a:r>
            <a:r>
              <a:rPr lang="en-US" altLang="zh-TW" sz="1600" dirty="0" err="1" smtClean="0">
                <a:latin typeface="Arial Narrow" pitchFamily="34" charset="0"/>
              </a:rPr>
              <a:t>quan</a:t>
            </a:r>
            <a:r>
              <a:rPr lang="en-US" altLang="zh-TW" sz="1600" dirty="0" smtClean="0">
                <a:latin typeface="Arial Narrow" pitchFamily="34" charset="0"/>
              </a:rPr>
              <a:t>(?q,</a:t>
            </a:r>
            <a:r>
              <a:rPr lang="zh-TW" altLang="en-US" sz="1600" dirty="0" smtClean="0">
                <a:latin typeface="Arial Narrow" pitchFamily="34" charset="0"/>
              </a:rPr>
              <a:t>枝</a:t>
            </a:r>
            <a:r>
              <a:rPr lang="en-US" altLang="zh-TW" sz="1600" dirty="0" smtClean="0">
                <a:latin typeface="Arial Narrow" pitchFamily="34" charset="0"/>
              </a:rPr>
              <a:t>,n3) to </a:t>
            </a:r>
            <a:r>
              <a:rPr lang="en-US" altLang="zh-TW" sz="1600" dirty="0" err="1" smtClean="0">
                <a:latin typeface="Arial Narrow" pitchFamily="34" charset="0"/>
              </a:rPr>
              <a:t>quan</a:t>
            </a:r>
            <a:r>
              <a:rPr lang="en-US" altLang="zh-TW" sz="1600" dirty="0" smtClean="0">
                <a:latin typeface="Arial Narrow" pitchFamily="34" charset="0"/>
              </a:rPr>
              <a:t>(q2,</a:t>
            </a:r>
            <a:r>
              <a:rPr lang="zh-TW" altLang="en-US" sz="1600" dirty="0" smtClean="0">
                <a:latin typeface="Arial Narrow" pitchFamily="34" charset="0"/>
              </a:rPr>
              <a:t>枝</a:t>
            </a:r>
            <a:r>
              <a:rPr lang="en-US" altLang="zh-TW" sz="1600" smtClean="0">
                <a:latin typeface="Arial Narrow" pitchFamily="34" charset="0"/>
              </a:rPr>
              <a:t>,n1) </a:t>
            </a:r>
            <a:r>
              <a:rPr lang="en-US" altLang="zh-TW" sz="1600" dirty="0" smtClean="0">
                <a:latin typeface="Arial Narrow" pitchFamily="34" charset="0"/>
              </a:rPr>
              <a:t>only</a:t>
            </a:r>
            <a:endParaRPr lang="en-US" altLang="zh-TW" sz="1600" b="0" i="0" dirty="0">
              <a:latin typeface="Arial Narrow" pitchFamily="34" charset="0"/>
            </a:endParaRPr>
          </a:p>
        </p:txBody>
      </p:sp>
    </p:spTree>
    <p:extLst>
      <p:ext uri="{BB962C8B-B14F-4D97-AF65-F5344CB8AC3E}">
        <p14:creationId xmlns:p14="http://schemas.microsoft.com/office/powerpoint/2010/main" val="396880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Operation Utilities</a:t>
            </a:r>
            <a:endParaRPr lang="zh-TW" altLang="en-US" dirty="0"/>
          </a:p>
        </p:txBody>
      </p:sp>
      <p:sp>
        <p:nvSpPr>
          <p:cNvPr id="7" name="內容版面配置區 6"/>
          <p:cNvSpPr>
            <a:spLocks noGrp="1"/>
          </p:cNvSpPr>
          <p:nvPr>
            <p:ph idx="1"/>
          </p:nvPr>
        </p:nvSpPr>
        <p:spPr/>
        <p:txBody>
          <a:bodyPr/>
          <a:lstStyle/>
          <a:p>
            <a:r>
              <a:rPr lang="en-US" altLang="zh-TW" dirty="0"/>
              <a:t>Operation Utilities</a:t>
            </a:r>
          </a:p>
          <a:p>
            <a:endParaRPr lang="zh-TW" altLang="en-US" dirty="0"/>
          </a:p>
        </p:txBody>
      </p:sp>
      <p:sp>
        <p:nvSpPr>
          <p:cNvPr id="3" name="投影片編號版面配置區 2"/>
          <p:cNvSpPr>
            <a:spLocks noGrp="1"/>
          </p:cNvSpPr>
          <p:nvPr>
            <p:ph type="sldNum" sz="quarter" idx="12"/>
          </p:nvPr>
        </p:nvSpPr>
        <p:spPr/>
        <p:txBody>
          <a:bodyPr/>
          <a:lstStyle/>
          <a:p>
            <a:fld id="{C61BFBD5-3B1B-4B4E-BADF-E4A178CDE117}" type="slidenum">
              <a:rPr lang="en-US" smtClean="0"/>
              <a:pPr/>
              <a:t>63</a:t>
            </a:fld>
            <a:endParaRPr lang="en-US"/>
          </a:p>
        </p:txBody>
      </p:sp>
      <p:sp>
        <p:nvSpPr>
          <p:cNvPr id="5" name="Rectangle 8"/>
          <p:cNvSpPr>
            <a:spLocks noGrp="1" noChangeArrowheads="1"/>
          </p:cNvSpPr>
          <p:nvPr/>
        </p:nvSpPr>
        <p:spPr bwMode="auto">
          <a:xfrm>
            <a:off x="1424311" y="1747842"/>
            <a:ext cx="6295378" cy="4608512"/>
          </a:xfrm>
          <a:prstGeom prst="rect">
            <a:avLst/>
          </a:prstGeo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a:solidFill>
                  <a:srgbClr val="646464"/>
                </a:solidFill>
                <a:latin typeface="+mn-lt"/>
                <a:ea typeface="+mn-ea"/>
                <a:cs typeface="+mn-cs"/>
              </a:defRPr>
            </a:lvl1pPr>
            <a:lvl2pPr marL="742950" indent="-285750" algn="l" rtl="0" eaLnBrk="0" fontAlgn="base" hangingPunct="0">
              <a:spcBef>
                <a:spcPct val="20000"/>
              </a:spcBef>
              <a:spcAft>
                <a:spcPct val="0"/>
              </a:spcAft>
              <a:buFont typeface="Courier New" pitchFamily="49" charset="0"/>
              <a:buChar char="o"/>
              <a:defRPr sz="2400">
                <a:solidFill>
                  <a:srgbClr val="646464"/>
                </a:solidFill>
                <a:latin typeface="+mn-lt"/>
              </a:defRPr>
            </a:lvl2pPr>
            <a:lvl3pPr marL="1143000" indent="-228600" algn="l" rtl="0" eaLnBrk="0" fontAlgn="base" hangingPunct="0">
              <a:spcBef>
                <a:spcPct val="20000"/>
              </a:spcBef>
              <a:spcAft>
                <a:spcPct val="0"/>
              </a:spcAft>
              <a:buFont typeface="Arial" charset="0"/>
              <a:buChar char="•"/>
              <a:defRPr sz="2000">
                <a:solidFill>
                  <a:srgbClr val="646464"/>
                </a:solidFill>
                <a:latin typeface="+mn-lt"/>
              </a:defRPr>
            </a:lvl3pPr>
            <a:lvl4pPr marL="1600200" indent="-228600" algn="l" rtl="0" eaLnBrk="0" fontAlgn="base" hangingPunct="0">
              <a:spcBef>
                <a:spcPct val="20000"/>
              </a:spcBef>
              <a:spcAft>
                <a:spcPct val="0"/>
              </a:spcAft>
              <a:buFont typeface="Courier New" pitchFamily="49" charset="0"/>
              <a:buChar char="o"/>
              <a:defRPr sz="1800">
                <a:solidFill>
                  <a:srgbClr val="646464"/>
                </a:solidFill>
                <a:latin typeface="+mn-lt"/>
              </a:defRPr>
            </a:lvl4pPr>
            <a:lvl5pPr marL="2057400" indent="-228600" algn="l" rtl="0" eaLnBrk="0" fontAlgn="base" hangingPunct="0">
              <a:spcBef>
                <a:spcPct val="20000"/>
              </a:spcBef>
              <a:spcAft>
                <a:spcPct val="0"/>
              </a:spcAft>
              <a:buFont typeface="Arial" charset="0"/>
              <a:buChar char="•"/>
              <a:defRPr sz="1800">
                <a:solidFill>
                  <a:srgbClr val="646464"/>
                </a:solidFill>
                <a:latin typeface="+mn-lt"/>
              </a:defRPr>
            </a:lvl5pPr>
            <a:lvl6pPr marL="2514600" indent="-228600" algn="l" rtl="0" eaLnBrk="0" fontAlgn="base" hangingPunct="0">
              <a:spcBef>
                <a:spcPct val="20000"/>
              </a:spcBef>
              <a:spcAft>
                <a:spcPct val="0"/>
              </a:spcAft>
              <a:buFont typeface="Arial" charset="0"/>
              <a:buChar char="•"/>
              <a:defRPr sz="1800">
                <a:solidFill>
                  <a:srgbClr val="646464"/>
                </a:solidFill>
                <a:latin typeface="+mn-lt"/>
              </a:defRPr>
            </a:lvl6pPr>
            <a:lvl7pPr marL="2971800" indent="-228600" algn="l" rtl="0" eaLnBrk="0" fontAlgn="base" hangingPunct="0">
              <a:spcBef>
                <a:spcPct val="20000"/>
              </a:spcBef>
              <a:spcAft>
                <a:spcPct val="0"/>
              </a:spcAft>
              <a:buFont typeface="Arial" charset="0"/>
              <a:buChar char="•"/>
              <a:defRPr sz="1800">
                <a:solidFill>
                  <a:srgbClr val="646464"/>
                </a:solidFill>
                <a:latin typeface="+mn-lt"/>
              </a:defRPr>
            </a:lvl7pPr>
            <a:lvl8pPr marL="3429000" indent="-228600" algn="l" rtl="0" eaLnBrk="0" fontAlgn="base" hangingPunct="0">
              <a:spcBef>
                <a:spcPct val="20000"/>
              </a:spcBef>
              <a:spcAft>
                <a:spcPct val="0"/>
              </a:spcAft>
              <a:buFont typeface="Arial" charset="0"/>
              <a:buChar char="•"/>
              <a:defRPr sz="1800">
                <a:solidFill>
                  <a:srgbClr val="646464"/>
                </a:solidFill>
                <a:latin typeface="+mn-lt"/>
              </a:defRPr>
            </a:lvl8pPr>
            <a:lvl9pPr marL="3886200" indent="-228600" algn="l" rtl="0" eaLnBrk="0" fontAlgn="base" hangingPunct="0">
              <a:spcBef>
                <a:spcPct val="20000"/>
              </a:spcBef>
              <a:spcAft>
                <a:spcPct val="0"/>
              </a:spcAft>
              <a:buFont typeface="Arial" charset="0"/>
              <a:buChar char="•"/>
              <a:defRPr sz="1800">
                <a:solidFill>
                  <a:srgbClr val="646464"/>
                </a:solidFill>
                <a:latin typeface="+mn-lt"/>
              </a:defRPr>
            </a:lvl9pPr>
          </a:lstStyle>
          <a:p>
            <a:pPr>
              <a:lnSpc>
                <a:spcPct val="80000"/>
              </a:lnSpc>
              <a:buFont typeface="Arial" charset="0"/>
              <a:buNone/>
            </a:pP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Sum(function, condition)=</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None/>
            </a:pP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Addition(value1</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value2</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None/>
            </a:pP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Subtraction(value1</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value2</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Arial" charset="0"/>
              <a:buNone/>
            </a:pP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Difference(value1, value2</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None/>
            </a:pP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Multiplication(value1</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value2</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None/>
            </a:pPr>
            <a:r>
              <a:rPr lang="en-US" altLang="zh-TW" sz="24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CommonDiv</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(value1, value2</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Arial" charset="0"/>
              <a:buNone/>
            </a:pP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FloorDiv</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(value1</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value2</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Arial" charset="0"/>
              <a:buNone/>
            </a:pP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CeilDiv</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(value1</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value2</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Arial" charset="0"/>
              <a:buNone/>
            </a:pP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Surplus(value1</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value2</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Arial" charset="0"/>
              <a:buNone/>
            </a:pP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ArgMin</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arg,function</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condition</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Arial" charset="0"/>
              <a:buNone/>
            </a:pPr>
            <a:r>
              <a:rPr lang="en-US" altLang="zh-TW" sz="24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ArgMax</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arg,function</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condition</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None/>
            </a:pP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Get(</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function</a:t>
            </a:r>
            <a:r>
              <a:rPr lang="en-US" altLang="zh-TW" sz="24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condition</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)=value</a:t>
            </a:r>
          </a:p>
          <a:p>
            <a:pPr>
              <a:lnSpc>
                <a:spcPct val="80000"/>
              </a:lnSpc>
              <a:buFont typeface="Arial" charset="0"/>
              <a:buNone/>
            </a:pPr>
            <a:endParaRPr lang="en-US" altLang="zh-TW" sz="2400" dirty="0">
              <a:solidFill>
                <a:schemeClr val="tx1"/>
              </a:solidFill>
              <a:latin typeface="Arial Narrow" pitchFamily="34" charset="0"/>
              <a:ea typeface="新細明體" pitchFamily="18" charset="-120"/>
            </a:endParaRPr>
          </a:p>
        </p:txBody>
      </p:sp>
    </p:spTree>
    <p:extLst>
      <p:ext uri="{BB962C8B-B14F-4D97-AF65-F5344CB8AC3E}">
        <p14:creationId xmlns:p14="http://schemas.microsoft.com/office/powerpoint/2010/main" val="7554100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endParaRPr lang="en-US" altLang="zh-TW" sz="2400" dirty="0" smtClean="0">
              <a:latin typeface="Arial Narrow" panose="020B0606020202030204" pitchFamily="34" charset="0"/>
            </a:endParaRPr>
          </a:p>
        </p:txBody>
      </p:sp>
      <p:sp>
        <p:nvSpPr>
          <p:cNvPr id="2" name="投影片編號版面配置區 1"/>
          <p:cNvSpPr>
            <a:spLocks noGrp="1"/>
          </p:cNvSpPr>
          <p:nvPr>
            <p:ph type="sldNum" sz="quarter" idx="12"/>
          </p:nvPr>
        </p:nvSpPr>
        <p:spPr/>
        <p:txBody>
          <a:bodyPr/>
          <a:lstStyle/>
          <a:p>
            <a:fld id="{C61BFBD5-3B1B-4B4E-BADF-E4A178CDE117}" type="slidenum">
              <a:rPr lang="en-US" smtClean="0"/>
              <a:pPr/>
              <a:t>64</a:t>
            </a:fld>
            <a:endParaRPr lang="en-US"/>
          </a:p>
        </p:txBody>
      </p:sp>
      <p:pic>
        <p:nvPicPr>
          <p:cNvPr id="3" name="圖片 2"/>
          <p:cNvPicPr>
            <a:picLocks noChangeAspect="1"/>
          </p:cNvPicPr>
          <p:nvPr/>
        </p:nvPicPr>
        <p:blipFill>
          <a:blip r:embed="rId2"/>
          <a:stretch>
            <a:fillRect/>
          </a:stretch>
        </p:blipFill>
        <p:spPr>
          <a:xfrm>
            <a:off x="383281" y="1359803"/>
            <a:ext cx="8377441" cy="4356007"/>
          </a:xfrm>
          <a:prstGeom prst="rect">
            <a:avLst/>
          </a:prstGeom>
        </p:spPr>
      </p:pic>
    </p:spTree>
    <p:extLst>
      <p:ext uri="{BB962C8B-B14F-4D97-AF65-F5344CB8AC3E}">
        <p14:creationId xmlns:p14="http://schemas.microsoft.com/office/powerpoint/2010/main" val="9582928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Logic Inference (</a:t>
            </a:r>
            <a:r>
              <a:rPr lang="en-US" altLang="zh-TW" dirty="0" smtClean="0"/>
              <a:t>1/8)</a:t>
            </a:r>
            <a:endParaRPr lang="zh-TW" altLang="en-US" dirty="0"/>
          </a:p>
        </p:txBody>
      </p:sp>
      <p:sp>
        <p:nvSpPr>
          <p:cNvPr id="7" name="內容版面配置區 6"/>
          <p:cNvSpPr>
            <a:spLocks noGrp="1"/>
          </p:cNvSpPr>
          <p:nvPr>
            <p:ph idx="1"/>
          </p:nvPr>
        </p:nvSpPr>
        <p:spPr/>
        <p:txBody>
          <a:bodyPr/>
          <a:lstStyle/>
          <a:p>
            <a:r>
              <a:rPr lang="en-US" altLang="zh-TW" dirty="0" smtClean="0"/>
              <a:t>In our design, an Inference Engine (IE) is used to find out the solution for an MWP.</a:t>
            </a:r>
          </a:p>
          <a:p>
            <a:pPr lvl="1"/>
            <a:r>
              <a:rPr lang="en-US" altLang="zh-TW" dirty="0"/>
              <a:t>Capabilities </a:t>
            </a:r>
            <a:r>
              <a:rPr lang="en-US" altLang="zh-TW" dirty="0" smtClean="0"/>
              <a:t>:</a:t>
            </a:r>
          </a:p>
          <a:p>
            <a:pPr lvl="1"/>
            <a:endParaRPr lang="en-US" altLang="zh-TW" dirty="0" smtClean="0"/>
          </a:p>
          <a:p>
            <a:pPr lvl="1"/>
            <a:endParaRPr lang="en-US" altLang="zh-TW" dirty="0"/>
          </a:p>
          <a:p>
            <a:pPr lvl="1"/>
            <a:endParaRPr lang="en-US" altLang="zh-TW" dirty="0" smtClean="0"/>
          </a:p>
          <a:p>
            <a:pPr lvl="1"/>
            <a:endParaRPr lang="en-US" altLang="zh-TW" dirty="0"/>
          </a:p>
          <a:p>
            <a:pPr lvl="1"/>
            <a:endParaRPr lang="en-US" altLang="zh-TW" dirty="0" smtClean="0"/>
          </a:p>
          <a:p>
            <a:pPr lvl="1"/>
            <a:r>
              <a:rPr lang="en-US" altLang="zh-TW" dirty="0" smtClean="0"/>
              <a:t>Facts and inference rules are represented in first-order logic (FOL).</a:t>
            </a:r>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C61BFBD5-3B1B-4B4E-BADF-E4A178CDE117}" type="slidenum">
              <a:rPr lang="en-US" smtClean="0"/>
              <a:pPr/>
              <a:t>65</a:t>
            </a:fld>
            <a:endParaRPr lang="en-US"/>
          </a:p>
        </p:txBody>
      </p:sp>
      <p:sp>
        <p:nvSpPr>
          <p:cNvPr id="8" name="文字方塊 7"/>
          <p:cNvSpPr txBox="1"/>
          <p:nvPr/>
        </p:nvSpPr>
        <p:spPr>
          <a:xfrm>
            <a:off x="1134120" y="2546386"/>
            <a:ext cx="7172325"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Binding variables.</a:t>
            </a:r>
          </a:p>
          <a:p>
            <a:pPr marL="342900" indent="-342900">
              <a:buFont typeface="Arial" panose="020B0604020202020204" pitchFamily="34" charset="0"/>
              <a:buChar char="•"/>
            </a:pP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Using inference rules to </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derive new facts </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from the old ones provided by LFC.</a:t>
            </a:r>
          </a:p>
          <a:p>
            <a:pPr marL="342900" indent="-342900">
              <a:buFont typeface="Arial" panose="020B0604020202020204" pitchFamily="34" charset="0"/>
              <a:buChar char="•"/>
            </a:pP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Providing utilities </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to perform math operations on related facts.</a:t>
            </a:r>
          </a:p>
        </p:txBody>
      </p:sp>
    </p:spTree>
    <p:extLst>
      <p:ext uri="{BB962C8B-B14F-4D97-AF65-F5344CB8AC3E}">
        <p14:creationId xmlns:p14="http://schemas.microsoft.com/office/powerpoint/2010/main" val="22386364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Logic Inference (</a:t>
            </a:r>
            <a:r>
              <a:rPr lang="en-US" altLang="zh-TW" dirty="0" smtClean="0"/>
              <a:t>2/8)</a:t>
            </a:r>
            <a:endParaRPr lang="zh-TW" altLang="en-US" dirty="0"/>
          </a:p>
        </p:txBody>
      </p:sp>
      <p:sp>
        <p:nvSpPr>
          <p:cNvPr id="7" name="內容版面配置區 6"/>
          <p:cNvSpPr>
            <a:spLocks noGrp="1"/>
          </p:cNvSpPr>
          <p:nvPr>
            <p:ph idx="1"/>
          </p:nvPr>
        </p:nvSpPr>
        <p:spPr/>
        <p:txBody>
          <a:bodyPr/>
          <a:lstStyle/>
          <a:p>
            <a:r>
              <a:rPr lang="en-US" altLang="zh-TW" dirty="0" smtClean="0"/>
              <a:t>The </a:t>
            </a:r>
            <a:r>
              <a:rPr lang="en-US" altLang="zh-TW" dirty="0"/>
              <a:t>problem which</a:t>
            </a:r>
            <a:r>
              <a:rPr lang="en-US" altLang="zh-TW" dirty="0" smtClean="0"/>
              <a:t> can be calculated from the facts directly derived from MWP:</a:t>
            </a:r>
          </a:p>
          <a:p>
            <a:pPr lvl="1"/>
            <a:endParaRPr lang="en-US" altLang="zh-TW" dirty="0"/>
          </a:p>
          <a:p>
            <a:pPr lvl="1"/>
            <a:endParaRPr lang="en-US" altLang="zh-TW" dirty="0" smtClean="0"/>
          </a:p>
          <a:p>
            <a:pPr lvl="1"/>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C61BFBD5-3B1B-4B4E-BADF-E4A178CDE117}" type="slidenum">
              <a:rPr lang="en-US" smtClean="0"/>
              <a:pPr/>
              <a:t>66</a:t>
            </a:fld>
            <a:endParaRPr lang="en-US"/>
          </a:p>
        </p:txBody>
      </p:sp>
      <p:sp>
        <p:nvSpPr>
          <p:cNvPr id="8" name="文字方塊 7"/>
          <p:cNvSpPr txBox="1"/>
          <p:nvPr/>
        </p:nvSpPr>
        <p:spPr>
          <a:xfrm>
            <a:off x="590454" y="2212091"/>
            <a:ext cx="8096346"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花店進貨</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300</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朵玫瑰和</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600</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朵</a:t>
            </a:r>
            <a:r>
              <a:rPr lang="zh-TW" altLang="en-US" sz="2400" dirty="0" smtClean="0">
                <a:latin typeface="Arial Unicode MS" panose="020B0604020202020204" pitchFamily="34" charset="-120"/>
                <a:ea typeface="Arial Unicode MS" panose="020B0604020202020204" pitchFamily="34" charset="-120"/>
                <a:cs typeface="Arial Unicode MS" panose="020B0604020202020204" pitchFamily="34" charset="-120"/>
              </a:rPr>
              <a:t>百合</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上午賣出</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186</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朵</a:t>
            </a:r>
            <a:r>
              <a:rPr lang="zh-TW" altLang="en-US" sz="2400" dirty="0" smtClean="0">
                <a:latin typeface="Arial Unicode MS" panose="020B0604020202020204" pitchFamily="34" charset="-120"/>
                <a:ea typeface="Arial Unicode MS" panose="020B0604020202020204" pitchFamily="34" charset="-120"/>
                <a:cs typeface="Arial Unicode MS" panose="020B0604020202020204" pitchFamily="34" charset="-120"/>
              </a:rPr>
              <a:t>百合</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400" dirty="0" smtClean="0">
                <a:latin typeface="Arial Unicode MS" panose="020B0604020202020204" pitchFamily="34" charset="-120"/>
                <a:ea typeface="Arial Unicode MS" panose="020B0604020202020204" pitchFamily="34" charset="-120"/>
                <a:cs typeface="Arial Unicode MS" panose="020B0604020202020204" pitchFamily="34" charset="-120"/>
              </a:rPr>
              <a:t>下午</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賣出</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234</a:t>
            </a:r>
            <a:r>
              <a:rPr lang="zh-TW" altLang="en-US" sz="2400" dirty="0" smtClean="0">
                <a:latin typeface="Arial Unicode MS" panose="020B0604020202020204" pitchFamily="34" charset="-120"/>
                <a:ea typeface="Arial Unicode MS" panose="020B0604020202020204" pitchFamily="34" charset="-120"/>
                <a:cs typeface="Arial Unicode MS" panose="020B0604020202020204" pitchFamily="34" charset="-120"/>
              </a:rPr>
              <a:t>朵，</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問花店共賣出幾朵</a:t>
            </a:r>
            <a:r>
              <a:rPr lang="zh-TW" altLang="en-US" sz="2400" dirty="0" smtClean="0">
                <a:latin typeface="Arial Unicode MS" panose="020B0604020202020204" pitchFamily="34" charset="-120"/>
                <a:ea typeface="Arial Unicode MS" panose="020B0604020202020204" pitchFamily="34" charset="-120"/>
                <a:cs typeface="Arial Unicode MS" panose="020B0604020202020204" pitchFamily="34" charset="-120"/>
              </a:rPr>
              <a:t>百合</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文字方塊 5"/>
          <p:cNvSpPr txBox="1"/>
          <p:nvPr/>
        </p:nvSpPr>
        <p:spPr>
          <a:xfrm>
            <a:off x="590453" y="3150843"/>
            <a:ext cx="8096347" cy="1938992"/>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TW" sz="2400" dirty="0" err="1">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(q1,</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朵</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玫瑰</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)=300&amp;verb(q1,</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)&amp;agent(q1,</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花店</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)&amp;…</a:t>
            </a:r>
          </a:p>
          <a:p>
            <a:r>
              <a:rPr lang="en-US" altLang="zh-TW" sz="2400" dirty="0" err="1">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(q2,</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朵</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百合</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)=600&amp;verb(q2,</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進貨</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)&amp;agent(q2,</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花店</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)&amp;…</a:t>
            </a:r>
          </a:p>
          <a:p>
            <a:r>
              <a:rPr lang="en-US" altLang="zh-TW" sz="2400" dirty="0" err="1">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(q3,</a:t>
            </a:r>
            <a:r>
              <a:rPr lang="zh-TW" altLang="en-US"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朵</a:t>
            </a:r>
            <a:r>
              <a:rPr lang="en-US" altLang="zh-TW"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百合</a:t>
            </a:r>
            <a:r>
              <a:rPr lang="en-US" altLang="zh-TW"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)=186</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verb(q3,</a:t>
            </a:r>
            <a:r>
              <a:rPr lang="zh-TW" altLang="en-US"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賣出</a:t>
            </a:r>
            <a:r>
              <a:rPr lang="en-US" altLang="zh-TW"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)&amp;agent(q3,</a:t>
            </a:r>
            <a:r>
              <a:rPr lang="zh-TW" altLang="en-US"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花店</a:t>
            </a:r>
            <a:r>
              <a:rPr lang="en-US" altLang="zh-TW"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&amp;…</a:t>
            </a:r>
          </a:p>
          <a:p>
            <a:r>
              <a:rPr lang="en-US" altLang="zh-TW" sz="2400" dirty="0" err="1">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(q4,</a:t>
            </a:r>
            <a:r>
              <a:rPr lang="zh-TW" altLang="en-US"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朵</a:t>
            </a:r>
            <a:r>
              <a:rPr lang="en-US" altLang="zh-TW"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百合</a:t>
            </a:r>
            <a:r>
              <a:rPr lang="en-US" altLang="zh-TW"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)=234</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verb(q4,</a:t>
            </a:r>
            <a:r>
              <a:rPr lang="zh-TW" altLang="en-US"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賣出</a:t>
            </a:r>
            <a:r>
              <a:rPr lang="en-US" altLang="zh-TW"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)&amp;agent(q4,</a:t>
            </a:r>
            <a:r>
              <a:rPr lang="zh-TW" altLang="en-US"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花店</a:t>
            </a:r>
            <a:r>
              <a:rPr lang="en-US" altLang="zh-TW"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&amp;…</a:t>
            </a:r>
          </a:p>
          <a:p>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ASK</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Sum(</a:t>
            </a:r>
            <a:r>
              <a:rPr lang="en-US" altLang="zh-TW" sz="2400" dirty="0" err="1">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zh-TW" altLang="en-US"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朵</a:t>
            </a:r>
            <a:r>
              <a:rPr lang="en-US" altLang="zh-TW"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百合</a:t>
            </a:r>
            <a:r>
              <a:rPr lang="en-US" altLang="zh-TW"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verb(?q,</a:t>
            </a:r>
            <a:r>
              <a:rPr lang="zh-TW" altLang="en-US"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賣出</a:t>
            </a:r>
            <a:r>
              <a:rPr lang="en-US" altLang="zh-TW"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)&amp;agent(?q,</a:t>
            </a:r>
            <a:r>
              <a:rPr lang="zh-TW" altLang="en-US"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花店</a:t>
            </a:r>
            <a:r>
              <a:rPr lang="en-US" altLang="zh-TW" sz="2400"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 name="文字方塊 8"/>
          <p:cNvSpPr txBox="1"/>
          <p:nvPr/>
        </p:nvSpPr>
        <p:spPr>
          <a:xfrm>
            <a:off x="1871438" y="5193215"/>
            <a:ext cx="5171914" cy="830997"/>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US" altLang="zh-TW" sz="24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en-US" altLang="zh-TW" sz="24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uan3</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quan4</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 </a:t>
            </a:r>
            <a:r>
              <a:rPr lang="en-US" altLang="zh-TW" sz="24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186 </a:t>
            </a:r>
            <a:r>
              <a:rPr lang="en-US" altLang="zh-TW" sz="24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234</a:t>
            </a:r>
          </a:p>
          <a:p>
            <a:pPr algn="ct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 420 </a:t>
            </a:r>
            <a:endPar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321645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Logic Inference (</a:t>
            </a:r>
            <a:r>
              <a:rPr lang="en-US" altLang="zh-TW" dirty="0" smtClean="0"/>
              <a:t>3/8)</a:t>
            </a:r>
            <a:endParaRPr lang="zh-TW" altLang="en-US" dirty="0"/>
          </a:p>
        </p:txBody>
      </p:sp>
      <p:sp>
        <p:nvSpPr>
          <p:cNvPr id="7" name="內容版面配置區 6"/>
          <p:cNvSpPr>
            <a:spLocks noGrp="1"/>
          </p:cNvSpPr>
          <p:nvPr>
            <p:ph idx="1"/>
          </p:nvPr>
        </p:nvSpPr>
        <p:spPr/>
        <p:txBody>
          <a:bodyPr/>
          <a:lstStyle/>
          <a:p>
            <a:r>
              <a:rPr lang="en-US" altLang="zh-TW" dirty="0"/>
              <a:t>The problem which needs to </a:t>
            </a:r>
            <a:r>
              <a:rPr lang="en-US" altLang="zh-TW" dirty="0">
                <a:solidFill>
                  <a:srgbClr val="FF0000"/>
                </a:solidFill>
              </a:rPr>
              <a:t>derive new facts</a:t>
            </a:r>
            <a:r>
              <a:rPr lang="en-US" altLang="zh-TW" dirty="0"/>
              <a:t> according to background knowledge:</a:t>
            </a:r>
            <a:r>
              <a:rPr lang="en-US" altLang="zh-TW" dirty="0" smtClean="0"/>
              <a:t>.</a:t>
            </a:r>
            <a:endParaRPr lang="en-US" altLang="zh-TW" dirty="0"/>
          </a:p>
          <a:p>
            <a:pPr lvl="1"/>
            <a:endParaRPr lang="en-US" altLang="zh-TW" dirty="0" smtClean="0"/>
          </a:p>
          <a:p>
            <a:pPr lvl="1"/>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C61BFBD5-3B1B-4B4E-BADF-E4A178CDE117}" type="slidenum">
              <a:rPr lang="en-US" smtClean="0"/>
              <a:pPr/>
              <a:t>67</a:t>
            </a:fld>
            <a:endParaRPr lang="en-US"/>
          </a:p>
        </p:txBody>
      </p:sp>
      <p:sp>
        <p:nvSpPr>
          <p:cNvPr id="8" name="文字方塊 7"/>
          <p:cNvSpPr txBox="1"/>
          <p:nvPr/>
        </p:nvSpPr>
        <p:spPr>
          <a:xfrm>
            <a:off x="590453" y="2030168"/>
            <a:ext cx="8096346"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爸爸買了</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3</a:t>
            </a:r>
            <a:r>
              <a:rPr lang="zh-TW"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本</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329</a:t>
            </a:r>
            <a:r>
              <a:rPr lang="zh-TW"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元</a:t>
            </a:r>
            <a:r>
              <a:rPr lang="zh-TW"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的故事書和</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2</a:t>
            </a:r>
            <a:r>
              <a:rPr lang="zh-TW"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465</a:t>
            </a:r>
            <a:r>
              <a:rPr lang="zh-TW"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元的鋼筆</a:t>
            </a:r>
            <a:r>
              <a:rPr lang="zh-TW" altLang="en-US" sz="24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爸爸共要付幾元</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文字方塊 5"/>
          <p:cNvSpPr txBox="1"/>
          <p:nvPr/>
        </p:nvSpPr>
        <p:spPr>
          <a:xfrm>
            <a:off x="1776124" y="2872987"/>
            <a:ext cx="5725003" cy="1477328"/>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TW" dirty="0" err="1">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(q1,</a:t>
            </a:r>
            <a:r>
              <a:rPr lang="zh-TW"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本</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,n1</a:t>
            </a:r>
            <a:r>
              <a:rPr lang="en-US" altLang="zh-TW" baseline="-25000"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p</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)=3</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&amp;verb(q1,</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買</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)&amp;agent(q1,</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爸爸</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)&amp;</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                                head(n1</a:t>
            </a:r>
            <a:r>
              <a:rPr lang="en-US" altLang="zh-TW" baseline="-25000" dirty="0" smtClean="0">
                <a:latin typeface="Arial Unicode MS" panose="020B0604020202020204" pitchFamily="34" charset="-120"/>
                <a:ea typeface="Arial Unicode MS" panose="020B0604020202020204" pitchFamily="34" charset="-120"/>
                <a:cs typeface="Arial Unicode MS" panose="020B0604020202020204" pitchFamily="34" charset="-120"/>
              </a:rPr>
              <a:t>p</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故事書</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)&amp;price(n1</a:t>
            </a:r>
            <a:r>
              <a:rPr lang="en-US" altLang="zh-TW" baseline="-25000" dirty="0">
                <a:latin typeface="Arial Unicode MS" panose="020B0604020202020204" pitchFamily="34" charset="-120"/>
                <a:ea typeface="Arial Unicode MS" panose="020B0604020202020204" pitchFamily="34" charset="-120"/>
                <a:cs typeface="Arial Unicode MS" panose="020B0604020202020204" pitchFamily="34" charset="-120"/>
              </a:rPr>
              <a:t>p</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,329)</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err="1">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(q2,</a:t>
            </a:r>
            <a:r>
              <a:rPr lang="zh-TW"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,n2</a:t>
            </a:r>
            <a:r>
              <a:rPr lang="en-US" altLang="zh-TW" baseline="-25000"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p</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&amp;verb(q2,</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買</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)&amp;agent(q2,</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爸爸</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)&amp;</a:t>
            </a:r>
          </a:p>
          <a:p>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                                head(n2</a:t>
            </a:r>
            <a:r>
              <a:rPr lang="en-US" altLang="zh-TW" baseline="-25000" dirty="0" smtClean="0">
                <a:latin typeface="Arial Unicode MS" panose="020B0604020202020204" pitchFamily="34" charset="-120"/>
                <a:ea typeface="Arial Unicode MS" panose="020B0604020202020204" pitchFamily="34" charset="-120"/>
                <a:cs typeface="Arial Unicode MS" panose="020B0604020202020204" pitchFamily="34" charset="-120"/>
              </a:rPr>
              <a:t>p</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鋼筆</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)&amp;price(n1</a:t>
            </a:r>
            <a:r>
              <a:rPr lang="en-US" altLang="zh-TW" baseline="-25000" dirty="0">
                <a:latin typeface="Arial Unicode MS" panose="020B0604020202020204" pitchFamily="34" charset="-120"/>
                <a:ea typeface="Arial Unicode MS" panose="020B0604020202020204" pitchFamily="34" charset="-120"/>
                <a:cs typeface="Arial Unicode MS" panose="020B0604020202020204" pitchFamily="34" charset="-120"/>
              </a:rPr>
              <a:t>p</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,465</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ASK Sum(</a:t>
            </a:r>
            <a:r>
              <a:rPr lang="en-US" altLang="zh-TW" dirty="0" err="1">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zh-TW"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元</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,#),verb(?q,</a:t>
            </a:r>
            <a:r>
              <a:rPr lang="zh-TW"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付</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)&amp;agent(?q,</a:t>
            </a:r>
            <a:r>
              <a:rPr lang="zh-TW"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爸爸</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p>
        </p:txBody>
      </p:sp>
      <p:sp>
        <p:nvSpPr>
          <p:cNvPr id="9" name="文字方塊 8"/>
          <p:cNvSpPr txBox="1"/>
          <p:nvPr/>
        </p:nvSpPr>
        <p:spPr>
          <a:xfrm>
            <a:off x="1143429" y="4371613"/>
            <a:ext cx="7165418" cy="646331"/>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en-US" altLang="zh-TW" dirty="0" err="1">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(q1,</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本</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,n1)&amp;verb(q1,</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買</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)&amp;agent(q1,</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爸爸</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)&amp;price(n1,329)</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err="1">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(q3,</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元</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dirty="0" err="1">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(q1,</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本</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,n1)×329&amp;verb(q3,</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付</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)&amp;agent(q3,</a:t>
            </a:r>
            <a:r>
              <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rPr>
              <a:t>爸爸</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0" name="文字方塊 9"/>
          <p:cNvSpPr txBox="1"/>
          <p:nvPr/>
        </p:nvSpPr>
        <p:spPr>
          <a:xfrm>
            <a:off x="836236" y="5249612"/>
            <a:ext cx="7779807" cy="83099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en-US" altLang="zh-TW" sz="2400" dirty="0" err="1" smtClean="0">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(q1</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本</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,n1)×</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329=</a:t>
            </a:r>
            <a:r>
              <a:rPr lang="en-US" altLang="zh-TW" sz="24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3×329</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=987</a:t>
            </a:r>
          </a:p>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sym typeface="Wingdings" panose="05000000000000000000" pitchFamily="2" charset="2"/>
              </a:rPr>
              <a:t>      </a:t>
            </a:r>
            <a:r>
              <a:rPr lang="en-US" altLang="zh-TW" sz="2400" b="1" dirty="0" err="1"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4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(q3</a:t>
            </a:r>
            <a:r>
              <a:rPr lang="en-US" altLang="zh-TW" sz="24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zh-TW" sz="24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元</a:t>
            </a:r>
            <a:r>
              <a:rPr lang="en-US" altLang="zh-TW" sz="24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987</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&amp;verb(q3,</a:t>
            </a:r>
            <a:r>
              <a:rPr lang="zh-TW"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付</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)&amp;</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agent(q3,</a:t>
            </a:r>
            <a:r>
              <a:rPr lang="zh-TW"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爸爸</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zh-TW"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3352378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Verb entailment </a:t>
            </a:r>
            <a:r>
              <a:rPr lang="en-US" altLang="zh-TW" dirty="0" smtClean="0"/>
              <a:t>(1/2</a:t>
            </a:r>
            <a:r>
              <a:rPr lang="en-US" altLang="zh-TW" dirty="0"/>
              <a:t>) </a:t>
            </a:r>
            <a:endParaRPr lang="zh-TW" altLang="en-US" dirty="0"/>
          </a:p>
        </p:txBody>
      </p:sp>
      <p:sp>
        <p:nvSpPr>
          <p:cNvPr id="7" name="內容版面配置區 6"/>
          <p:cNvSpPr>
            <a:spLocks noGrp="1"/>
          </p:cNvSpPr>
          <p:nvPr>
            <p:ph idx="1"/>
          </p:nvPr>
        </p:nvSpPr>
        <p:spPr/>
        <p:txBody>
          <a:bodyPr/>
          <a:lstStyle/>
          <a:p>
            <a:r>
              <a:rPr lang="en-US" altLang="zh-TW" dirty="0" smtClean="0"/>
              <a:t>The MWP might adopt different verbs among body text and question text.</a:t>
            </a:r>
          </a:p>
          <a:p>
            <a:pPr lvl="1"/>
            <a:endParaRPr lang="en-US" altLang="zh-TW" dirty="0"/>
          </a:p>
          <a:p>
            <a:pPr lvl="1"/>
            <a:endParaRPr lang="en-US" altLang="zh-TW" dirty="0" smtClean="0"/>
          </a:p>
          <a:p>
            <a:pPr lvl="1"/>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C61BFBD5-3B1B-4B4E-BADF-E4A178CDE117}" type="slidenum">
              <a:rPr lang="en-US" smtClean="0"/>
              <a:pPr/>
              <a:t>68</a:t>
            </a:fld>
            <a:endParaRPr lang="en-US"/>
          </a:p>
        </p:txBody>
      </p:sp>
      <p:sp>
        <p:nvSpPr>
          <p:cNvPr id="8" name="文字方塊 7"/>
          <p:cNvSpPr txBox="1"/>
          <p:nvPr/>
        </p:nvSpPr>
        <p:spPr>
          <a:xfrm>
            <a:off x="590454" y="2624409"/>
            <a:ext cx="8096346"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爸爸</a:t>
            </a:r>
            <a:r>
              <a:rPr lang="zh-TW"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買</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了</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3</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本</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329</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元的故事書和</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2</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枝</a:t>
            </a:r>
            <a:r>
              <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rPr>
              <a:t>465</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元的</a:t>
            </a:r>
            <a:r>
              <a:rPr lang="zh-TW" altLang="en-US" sz="2400" dirty="0" smtClean="0">
                <a:latin typeface="Arial Unicode MS" panose="020B0604020202020204" pitchFamily="34" charset="-120"/>
                <a:ea typeface="Arial Unicode MS" panose="020B0604020202020204" pitchFamily="34" charset="-120"/>
                <a:cs typeface="Arial Unicode MS" panose="020B0604020202020204" pitchFamily="34" charset="-120"/>
              </a:rPr>
              <a:t>鋼筆，</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爸爸共要</a:t>
            </a:r>
            <a:r>
              <a:rPr lang="zh-TW"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付</a:t>
            </a:r>
            <a:r>
              <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rPr>
              <a:t>幾</a:t>
            </a:r>
            <a:r>
              <a:rPr lang="zh-TW" altLang="en-US" sz="2400" dirty="0" smtClean="0">
                <a:latin typeface="Arial Unicode MS" panose="020B0604020202020204" pitchFamily="34" charset="-120"/>
                <a:ea typeface="Arial Unicode MS" panose="020B0604020202020204" pitchFamily="34" charset="-120"/>
                <a:cs typeface="Arial Unicode MS" panose="020B0604020202020204" pitchFamily="34" charset="-120"/>
              </a:rPr>
              <a:t>元</a:t>
            </a:r>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endParaRPr lang="en-US" altLang="zh-TW"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文字方塊 5"/>
          <p:cNvSpPr txBox="1"/>
          <p:nvPr/>
        </p:nvSpPr>
        <p:spPr>
          <a:xfrm>
            <a:off x="98625" y="4194130"/>
            <a:ext cx="9006628" cy="830997"/>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q,?u,?o</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)&amp;verb(?q,</a:t>
            </a:r>
            <a:r>
              <a:rPr lang="zh-TW"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買</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)&amp;agent(?</a:t>
            </a: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q,?a</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)&amp;price(?</a:t>
            </a: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o,?p</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zh-TW" altLang="en-US"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元</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quan</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q,?u,?o</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p&amp;verb</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zh-TW"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付</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)&amp;agent($</a:t>
            </a:r>
            <a:r>
              <a:rPr lang="en-US" altLang="zh-TW" sz="2400" dirty="0" err="1">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q,?a</a:t>
            </a:r>
            <a:r>
              <a:rPr lang="en-US" altLang="zh-TW" sz="24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p>
        </p:txBody>
      </p:sp>
      <p:sp>
        <p:nvSpPr>
          <p:cNvPr id="4" name="向下箭號 3"/>
          <p:cNvSpPr/>
          <p:nvPr/>
        </p:nvSpPr>
        <p:spPr>
          <a:xfrm>
            <a:off x="4445038" y="3455403"/>
            <a:ext cx="387178" cy="73872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0" name="群組 9"/>
          <p:cNvGrpSpPr/>
          <p:nvPr/>
        </p:nvGrpSpPr>
        <p:grpSpPr>
          <a:xfrm>
            <a:off x="2726724" y="5131142"/>
            <a:ext cx="5049795" cy="713904"/>
            <a:chOff x="2726723" y="5306240"/>
            <a:chExt cx="5049795" cy="713904"/>
          </a:xfrm>
        </p:grpSpPr>
        <p:sp>
          <p:nvSpPr>
            <p:cNvPr id="9" name="雲朵形圖說文字 8"/>
            <p:cNvSpPr/>
            <p:nvPr/>
          </p:nvSpPr>
          <p:spPr>
            <a:xfrm rot="10800000">
              <a:off x="2726723" y="5306240"/>
              <a:ext cx="5049795" cy="713904"/>
            </a:xfrm>
            <a:prstGeom prst="cloudCallout">
              <a:avLst/>
            </a:prstGeom>
            <a:solidFill>
              <a:schemeClr val="tx2">
                <a:lumMod val="40000"/>
                <a:lumOff val="6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3389869" y="5474810"/>
              <a:ext cx="3723502" cy="461665"/>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V</a:t>
              </a:r>
              <a:r>
                <a:rPr lang="en-US" altLang="zh-TW" sz="24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erb entailment required </a:t>
              </a:r>
              <a:endParaRPr lang="zh-TW"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spTree>
    <p:extLst>
      <p:ext uri="{BB962C8B-B14F-4D97-AF65-F5344CB8AC3E}">
        <p14:creationId xmlns:p14="http://schemas.microsoft.com/office/powerpoint/2010/main" val="393152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0419"/>
            <a:ext cx="8229600" cy="1050482"/>
          </a:xfrm>
        </p:spPr>
        <p:txBody>
          <a:bodyPr>
            <a:normAutofit/>
          </a:bodyPr>
          <a:lstStyle/>
          <a:p>
            <a:pPr lvl="2" algn="ctr" rtl="0">
              <a:lnSpc>
                <a:spcPts val="5800"/>
              </a:lnSpc>
              <a:spcBef>
                <a:spcPct val="0"/>
              </a:spcBef>
            </a:pPr>
            <a:r>
              <a:rPr lang="en-US" altLang="zh-TW" sz="3600" kern="1200" dirty="0">
                <a:solidFill>
                  <a:srgbClr val="1F497D"/>
                </a:solidFill>
                <a:effectLst>
                  <a:outerShdw blurRad="63500" dist="38100" dir="5400000" algn="t" rotWithShape="0">
                    <a:prstClr val="black">
                      <a:alpha val="25000"/>
                    </a:prstClr>
                  </a:outerShdw>
                </a:effectLst>
                <a:latin typeface="Arial Unicode MS" panose="020B0604020202020204" pitchFamily="34" charset="-120"/>
                <a:ea typeface="Arial Unicode MS" panose="020B0604020202020204" pitchFamily="34" charset="-120"/>
                <a:cs typeface="Arial Unicode MS" panose="020B0604020202020204" pitchFamily="34" charset="-120"/>
              </a:rPr>
              <a:t>Why Machine Reading? (1)</a:t>
            </a:r>
          </a:p>
        </p:txBody>
      </p:sp>
      <p:sp>
        <p:nvSpPr>
          <p:cNvPr id="3" name="內容版面配置區 2"/>
          <p:cNvSpPr>
            <a:spLocks noGrp="1"/>
          </p:cNvSpPr>
          <p:nvPr>
            <p:ph idx="1"/>
          </p:nvPr>
        </p:nvSpPr>
        <p:spPr>
          <a:xfrm>
            <a:off x="343989" y="1190901"/>
            <a:ext cx="8229600" cy="5165453"/>
          </a:xfrm>
        </p:spPr>
        <p:txBody>
          <a:bodyPr>
            <a:noAutofit/>
          </a:bodyPr>
          <a:lstStyle/>
          <a:p>
            <a:pPr marL="342900" lvl="1" indent="-342900">
              <a:buFont typeface="Arial" pitchFamily="34" charset="0"/>
              <a:buChar char="•"/>
            </a:pPr>
            <a:r>
              <a:rPr lang="en-US" altLang="zh-TW" sz="2800" i="1" dirty="0" smtClean="0">
                <a:solidFill>
                  <a:srgbClr val="FF0000"/>
                </a:solidFill>
              </a:rPr>
              <a:t>Big </a:t>
            </a:r>
            <a:r>
              <a:rPr lang="en-US" altLang="zh-TW" sz="2800" i="1" dirty="0" smtClean="0">
                <a:solidFill>
                  <a:srgbClr val="FF0000"/>
                </a:solidFill>
              </a:rPr>
              <a:t>Mechanism</a:t>
            </a:r>
            <a:r>
              <a:rPr lang="en-US" altLang="zh-TW" sz="2800" i="1" dirty="0" smtClean="0">
                <a:solidFill>
                  <a:srgbClr val="444444"/>
                </a:solidFill>
              </a:rPr>
              <a:t> </a:t>
            </a:r>
          </a:p>
          <a:p>
            <a:pPr marL="742950" lvl="2" indent="-342900"/>
            <a:r>
              <a:rPr lang="en-US" altLang="zh-TW" sz="2400" dirty="0" smtClean="0">
                <a:solidFill>
                  <a:srgbClr val="444444"/>
                </a:solidFill>
              </a:rPr>
              <a:t>DARPA</a:t>
            </a:r>
            <a:r>
              <a:rPr lang="en-US" altLang="zh-TW" sz="2400" dirty="0" smtClean="0">
                <a:solidFill>
                  <a:srgbClr val="444444"/>
                </a:solidFill>
              </a:rPr>
              <a:t>, </a:t>
            </a:r>
            <a:r>
              <a:rPr lang="en-US" altLang="zh-TW" sz="2400" dirty="0" smtClean="0"/>
              <a:t>July 2014</a:t>
            </a:r>
          </a:p>
          <a:p>
            <a:pPr marL="742950" lvl="2" indent="-342900"/>
            <a:r>
              <a:rPr lang="en-US" altLang="zh-TW" sz="2400" dirty="0" smtClean="0">
                <a:solidFill>
                  <a:srgbClr val="444444"/>
                </a:solidFill>
              </a:rPr>
              <a:t>Seek “</a:t>
            </a:r>
            <a:r>
              <a:rPr lang="en-US" altLang="zh-TW" sz="2400" i="1" dirty="0" smtClean="0">
                <a:solidFill>
                  <a:srgbClr val="FF0000"/>
                </a:solidFill>
              </a:rPr>
              <a:t>why</a:t>
            </a:r>
            <a:r>
              <a:rPr lang="en-US" altLang="zh-TW" sz="2400" dirty="0" smtClean="0">
                <a:solidFill>
                  <a:srgbClr val="444444"/>
                </a:solidFill>
              </a:rPr>
              <a:t>” behind </a:t>
            </a:r>
            <a:r>
              <a:rPr lang="en-US" altLang="zh-TW" sz="2400" i="1" dirty="0" smtClean="0">
                <a:solidFill>
                  <a:srgbClr val="444444"/>
                </a:solidFill>
              </a:rPr>
              <a:t>big data</a:t>
            </a:r>
          </a:p>
          <a:p>
            <a:pPr marL="342900" lvl="1" indent="-342900"/>
            <a:r>
              <a:rPr lang="en-US" altLang="zh-TW" sz="2800" i="1" dirty="0" smtClean="0">
                <a:solidFill>
                  <a:srgbClr val="FF0000"/>
                </a:solidFill>
              </a:rPr>
              <a:t>Big Data </a:t>
            </a:r>
            <a:r>
              <a:rPr lang="en-US" altLang="zh-TW" sz="2800" dirty="0" smtClean="0"/>
              <a:t>alone is not enough</a:t>
            </a:r>
          </a:p>
          <a:p>
            <a:pPr marL="742950" lvl="2" indent="-342900"/>
            <a:r>
              <a:rPr lang="en-US" altLang="zh-TW" sz="2400" dirty="0" smtClean="0"/>
              <a:t>Aims to explore the </a:t>
            </a:r>
            <a:r>
              <a:rPr lang="en-US" altLang="zh-TW" sz="2400" i="1" dirty="0" smtClean="0">
                <a:solidFill>
                  <a:srgbClr val="FF0000"/>
                </a:solidFill>
              </a:rPr>
              <a:t>correlation</a:t>
            </a:r>
            <a:r>
              <a:rPr lang="en-US" altLang="zh-TW" sz="2400" dirty="0" smtClean="0"/>
              <a:t> between surface features, not their </a:t>
            </a:r>
            <a:r>
              <a:rPr lang="en-US" altLang="zh-TW" sz="2400" i="1" dirty="0" smtClean="0">
                <a:solidFill>
                  <a:srgbClr val="FF0000"/>
                </a:solidFill>
              </a:rPr>
              <a:t>causality</a:t>
            </a:r>
            <a:r>
              <a:rPr lang="en-US" altLang="zh-TW" sz="2400" dirty="0" smtClean="0"/>
              <a:t> relationship </a:t>
            </a:r>
          </a:p>
          <a:p>
            <a:pPr marL="742950" lvl="2" indent="-342900"/>
            <a:r>
              <a:rPr lang="en-US" altLang="zh-TW" sz="2400" dirty="0" smtClean="0"/>
              <a:t>Only provide </a:t>
            </a:r>
            <a:r>
              <a:rPr lang="en-US" altLang="zh-TW" sz="2400" i="1" dirty="0" smtClean="0">
                <a:solidFill>
                  <a:srgbClr val="00B0F0"/>
                </a:solidFill>
              </a:rPr>
              <a:t>surface information</a:t>
            </a:r>
            <a:r>
              <a:rPr lang="en-US" altLang="zh-TW" sz="2400" dirty="0" smtClean="0"/>
              <a:t>, not </a:t>
            </a:r>
            <a:r>
              <a:rPr lang="en-US" altLang="zh-TW" sz="2400" i="1" dirty="0" smtClean="0">
                <a:solidFill>
                  <a:srgbClr val="00B0F0"/>
                </a:solidFill>
              </a:rPr>
              <a:t>true knowledge</a:t>
            </a:r>
          </a:p>
          <a:p>
            <a:pPr marL="1200150" lvl="3" indent="-342900"/>
            <a:r>
              <a:rPr lang="en-US" altLang="zh-TW" sz="2000" dirty="0" err="1" smtClean="0"/>
              <a:t>Event_A</a:t>
            </a:r>
            <a:r>
              <a:rPr lang="en-US" altLang="zh-TW" sz="2000" dirty="0" smtClean="0"/>
              <a:t> -&gt; </a:t>
            </a:r>
            <a:r>
              <a:rPr lang="en-US" altLang="zh-TW" sz="2000" dirty="0" err="1" smtClean="0"/>
              <a:t>Event_B</a:t>
            </a:r>
            <a:r>
              <a:rPr lang="en-US" altLang="zh-TW" sz="2000" dirty="0" smtClean="0"/>
              <a:t>: O(</a:t>
            </a:r>
            <a:r>
              <a:rPr lang="en-US" altLang="zh-TW" sz="2000" dirty="0" err="1" smtClean="0"/>
              <a:t>mxn</a:t>
            </a:r>
            <a:r>
              <a:rPr lang="en-US" altLang="zh-TW" sz="2000" dirty="0" smtClean="0"/>
              <a:t>)</a:t>
            </a:r>
          </a:p>
          <a:p>
            <a:pPr marL="742950" lvl="2" indent="-342900"/>
            <a:r>
              <a:rPr lang="en-US" altLang="zh-TW" sz="2400" dirty="0" smtClean="0"/>
              <a:t>The </a:t>
            </a:r>
            <a:r>
              <a:rPr lang="en-US" altLang="zh-TW" sz="2400" i="1" dirty="0" smtClean="0">
                <a:solidFill>
                  <a:srgbClr val="FF0000"/>
                </a:solidFill>
              </a:rPr>
              <a:t>causality relationship </a:t>
            </a:r>
            <a:r>
              <a:rPr lang="en-US" altLang="zh-TW" sz="2400" dirty="0" smtClean="0"/>
              <a:t>can greatly </a:t>
            </a:r>
            <a:r>
              <a:rPr lang="en-US" altLang="zh-TW" sz="2400" i="1" dirty="0" smtClean="0">
                <a:solidFill>
                  <a:srgbClr val="FF0000"/>
                </a:solidFill>
              </a:rPr>
              <a:t>reduce the complexity</a:t>
            </a:r>
            <a:r>
              <a:rPr lang="en-US" altLang="zh-TW" sz="2400" dirty="0" smtClean="0"/>
              <a:t> that we need to handle, and can interpret the observed phenomena </a:t>
            </a:r>
            <a:r>
              <a:rPr lang="en-US" altLang="zh-TW" sz="2400" i="1" dirty="0" smtClean="0">
                <a:solidFill>
                  <a:srgbClr val="FF0000"/>
                </a:solidFill>
              </a:rPr>
              <a:t>concisely</a:t>
            </a:r>
            <a:r>
              <a:rPr lang="en-US" altLang="zh-TW" sz="2400" dirty="0" smtClean="0"/>
              <a:t> and </a:t>
            </a:r>
            <a:r>
              <a:rPr lang="en-US" altLang="zh-TW" sz="2400" i="1" dirty="0" smtClean="0">
                <a:solidFill>
                  <a:srgbClr val="FF0000"/>
                </a:solidFill>
              </a:rPr>
              <a:t>easily</a:t>
            </a:r>
            <a:endParaRPr lang="en-US" altLang="zh-TW" sz="2400" dirty="0" smtClean="0">
              <a:solidFill>
                <a:srgbClr val="444444"/>
              </a:solidFill>
            </a:endParaRPr>
          </a:p>
          <a:p>
            <a:pPr marL="742950" lvl="2" indent="-342900"/>
            <a:endParaRPr lang="en-US" altLang="zh-TW" sz="800" dirty="0">
              <a:solidFill>
                <a:srgbClr val="444444"/>
              </a:solidFill>
            </a:endParaRPr>
          </a:p>
          <a:p>
            <a:endParaRPr lang="zh-TW" altLang="en-US" dirty="0"/>
          </a:p>
        </p:txBody>
      </p:sp>
      <p:sp>
        <p:nvSpPr>
          <p:cNvPr id="4" name="頁尾版面配置區 3"/>
          <p:cNvSpPr>
            <a:spLocks noGrp="1"/>
          </p:cNvSpPr>
          <p:nvPr>
            <p:ph type="ftr" sz="quarter" idx="11"/>
          </p:nvPr>
        </p:nvSpPr>
        <p:spPr/>
        <p:txBody>
          <a:bodyPr/>
          <a:lstStyle/>
          <a:p>
            <a:pPr algn="r"/>
            <a:r>
              <a:rPr lang="es-ES" dirty="0" smtClean="0">
                <a:solidFill>
                  <a:prstClr val="black">
                    <a:tint val="75000"/>
                  </a:prstClr>
                </a:solidFill>
              </a:rPr>
              <a:t>Keh-Yih Su, Nov. 4, 2014 </a:t>
            </a:r>
            <a:endParaRPr 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C61BFBD5-3B1B-4B4E-BADF-E4A178CDE117}"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8352448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Verb </a:t>
            </a:r>
            <a:r>
              <a:rPr lang="en-US" altLang="zh-TW" dirty="0" smtClean="0"/>
              <a:t>entailment (2/2) </a:t>
            </a:r>
            <a:endParaRPr lang="zh-TW" altLang="en-US" dirty="0"/>
          </a:p>
        </p:txBody>
      </p:sp>
      <p:sp>
        <p:nvSpPr>
          <p:cNvPr id="7" name="內容版面配置區 6"/>
          <p:cNvSpPr>
            <a:spLocks noGrp="1"/>
          </p:cNvSpPr>
          <p:nvPr>
            <p:ph idx="1"/>
          </p:nvPr>
        </p:nvSpPr>
        <p:spPr/>
        <p:txBody>
          <a:bodyPr/>
          <a:lstStyle/>
          <a:p>
            <a:r>
              <a:rPr lang="en-US" altLang="zh-TW" dirty="0" smtClean="0"/>
              <a:t>Given an order verb pair (</a:t>
            </a:r>
            <a:r>
              <a:rPr lang="zh-TW" altLang="en-US" dirty="0">
                <a:solidFill>
                  <a:srgbClr val="FF0000"/>
                </a:solidFill>
              </a:rPr>
              <a:t>買</a:t>
            </a:r>
            <a:r>
              <a:rPr lang="en-US" altLang="zh-TW" dirty="0" smtClean="0"/>
              <a:t>,</a:t>
            </a:r>
            <a:r>
              <a:rPr lang="zh-TW" altLang="en-US" dirty="0" smtClean="0"/>
              <a:t> </a:t>
            </a:r>
            <a:r>
              <a:rPr lang="zh-TW" altLang="en-US" dirty="0">
                <a:solidFill>
                  <a:srgbClr val="FF0000"/>
                </a:solidFill>
              </a:rPr>
              <a:t>付</a:t>
            </a:r>
            <a:r>
              <a:rPr lang="en-US" altLang="zh-TW" dirty="0" smtClean="0"/>
              <a:t>) as input, we want to detect whether the entailment relation ‘</a:t>
            </a:r>
            <a:r>
              <a:rPr lang="zh-TW" altLang="en-US" dirty="0" smtClean="0">
                <a:solidFill>
                  <a:srgbClr val="FF0000"/>
                </a:solidFill>
              </a:rPr>
              <a:t>買</a:t>
            </a:r>
            <a:r>
              <a:rPr lang="en-US" altLang="zh-TW" dirty="0" smtClean="0">
                <a:sym typeface="Wingdings" panose="05000000000000000000" pitchFamily="2" charset="2"/>
              </a:rPr>
              <a:t></a:t>
            </a:r>
            <a:r>
              <a:rPr lang="zh-TW" altLang="en-US" dirty="0" smtClean="0">
                <a:solidFill>
                  <a:srgbClr val="FF0000"/>
                </a:solidFill>
                <a:sym typeface="Wingdings" panose="05000000000000000000" pitchFamily="2" charset="2"/>
              </a:rPr>
              <a:t>付</a:t>
            </a:r>
            <a:r>
              <a:rPr lang="en-US" altLang="zh-TW" dirty="0" smtClean="0">
                <a:sym typeface="Wingdings" panose="05000000000000000000" pitchFamily="2" charset="2"/>
              </a:rPr>
              <a:t>’ holds for this pair.</a:t>
            </a:r>
          </a:p>
          <a:p>
            <a:pPr lvl="1"/>
            <a:r>
              <a:rPr lang="en-US" altLang="zh-TW" i="1" dirty="0" smtClean="0">
                <a:solidFill>
                  <a:srgbClr val="FF0000"/>
                </a:solidFill>
              </a:rPr>
              <a:t>E-</a:t>
            </a:r>
            <a:r>
              <a:rPr lang="en-US" altLang="zh-TW" i="1" dirty="0" err="1" smtClean="0">
                <a:solidFill>
                  <a:srgbClr val="FF0000"/>
                </a:solidFill>
              </a:rPr>
              <a:t>HowNet</a:t>
            </a:r>
            <a:r>
              <a:rPr lang="en-US" altLang="zh-TW" dirty="0" smtClean="0"/>
              <a:t> is adopted as the knowledge base for solving this problems.</a:t>
            </a:r>
          </a:p>
          <a:p>
            <a:pPr lvl="1"/>
            <a:endParaRPr lang="en-US" altLang="zh-TW" dirty="0"/>
          </a:p>
          <a:p>
            <a:pPr lvl="1"/>
            <a:endParaRPr lang="en-US" altLang="zh-TW" dirty="0" smtClean="0"/>
          </a:p>
          <a:p>
            <a:pPr lvl="1"/>
            <a:endParaRPr lang="en-US" altLang="zh-TW" dirty="0"/>
          </a:p>
          <a:p>
            <a:pPr lvl="1"/>
            <a:endParaRPr lang="en-US" altLang="zh-TW" dirty="0" smtClean="0"/>
          </a:p>
          <a:p>
            <a:pPr lvl="1"/>
            <a:endParaRPr lang="en-US" altLang="zh-TW" dirty="0"/>
          </a:p>
          <a:p>
            <a:pPr lvl="1"/>
            <a:endParaRPr lang="en-US" altLang="zh-TW" dirty="0" smtClean="0"/>
          </a:p>
          <a:p>
            <a:pPr lvl="1"/>
            <a:endParaRPr lang="en-US" altLang="zh-TW" dirty="0"/>
          </a:p>
          <a:p>
            <a:pPr lvl="1"/>
            <a:endParaRPr lang="en-US" altLang="zh-TW" dirty="0"/>
          </a:p>
          <a:p>
            <a:pPr lvl="1"/>
            <a:endParaRPr lang="en-US" altLang="zh-TW" dirty="0" smtClean="0"/>
          </a:p>
          <a:p>
            <a:pPr lvl="1"/>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C61BFBD5-3B1B-4B4E-BADF-E4A178CDE117}" type="slidenum">
              <a:rPr lang="en-US" smtClean="0"/>
              <a:pPr/>
              <a:t>69</a:t>
            </a:fld>
            <a:endParaRPr lang="en-US"/>
          </a:p>
        </p:txBody>
      </p:sp>
      <p:pic>
        <p:nvPicPr>
          <p:cNvPr id="12" name="圖片 11"/>
          <p:cNvPicPr>
            <a:picLocks noChangeAspect="1"/>
          </p:cNvPicPr>
          <p:nvPr/>
        </p:nvPicPr>
        <p:blipFill>
          <a:blip r:embed="rId2"/>
          <a:stretch>
            <a:fillRect/>
          </a:stretch>
        </p:blipFill>
        <p:spPr>
          <a:xfrm>
            <a:off x="1195389" y="3392488"/>
            <a:ext cx="6753225" cy="3114675"/>
          </a:xfrm>
          <a:prstGeom prst="rect">
            <a:avLst/>
          </a:prstGeom>
        </p:spPr>
      </p:pic>
      <p:sp>
        <p:nvSpPr>
          <p:cNvPr id="13" name="矩形 12"/>
          <p:cNvSpPr/>
          <p:nvPr/>
        </p:nvSpPr>
        <p:spPr>
          <a:xfrm>
            <a:off x="1260397" y="4497859"/>
            <a:ext cx="1375719" cy="7331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4" name="矩形 13"/>
          <p:cNvSpPr/>
          <p:nvPr/>
        </p:nvSpPr>
        <p:spPr>
          <a:xfrm>
            <a:off x="6507892" y="4497859"/>
            <a:ext cx="1359244" cy="7331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26068858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61BFBD5-3B1B-4B4E-BADF-E4A178CDE117}" type="slidenum">
              <a:rPr lang="en-US" smtClean="0"/>
              <a:pPr/>
              <a:t>70</a:t>
            </a:fld>
            <a:endParaRPr lang="en-US"/>
          </a:p>
        </p:txBody>
      </p:sp>
      <p:sp>
        <p:nvSpPr>
          <p:cNvPr id="4" name="Vertical Text Placeholder 2"/>
          <p:cNvSpPr txBox="1">
            <a:spLocks/>
          </p:cNvSpPr>
          <p:nvPr/>
        </p:nvSpPr>
        <p:spPr>
          <a:xfrm>
            <a:off x="615018" y="1186345"/>
            <a:ext cx="8229600" cy="4525963"/>
          </a:xfrm>
          <a:prstGeom prst="rect">
            <a:avLst/>
          </a:prstGeom>
        </p:spPr>
        <p:txBody>
          <a:bodyPr vert="horz">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E.g.</a:t>
            </a:r>
            <a:r>
              <a:rPr lang="zh-TW" alt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奇幻森林裡有</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4256</a:t>
            </a:r>
            <a:r>
              <a:rPr lang="zh-TW" alt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棵樹，每</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38</a:t>
            </a:r>
            <a:r>
              <a:rPr lang="zh-TW" alt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棵劃分成</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區，</a:t>
            </a:r>
            <a:r>
              <a:rPr lang="zh-TW" altLang="en-US" sz="28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共可劃分成幾區？</a:t>
            </a:r>
            <a:endParaRPr lang="en-US" sz="1000" dirty="0" smtClean="0">
              <a:solidFill>
                <a:srgbClr val="FF0000"/>
              </a:solidFill>
              <a:latin typeface="Palatino Linotype"/>
              <a:cs typeface="Palatino Linotype"/>
            </a:endParaRPr>
          </a:p>
          <a:p>
            <a:pPr marL="457200" lvl="1" indent="0">
              <a:buFont typeface="Courier New" pitchFamily="49" charset="0"/>
              <a:buNone/>
            </a:pPr>
            <a:endParaRPr lang="en-US" sz="1000" dirty="0" smtClean="0">
              <a:solidFill>
                <a:srgbClr val="444444"/>
              </a:solidFill>
              <a:latin typeface="Palatino Linotype"/>
              <a:cs typeface="Palatino Linotype"/>
            </a:endParaRPr>
          </a:p>
          <a:p>
            <a:endParaRPr lang="en-US" sz="2800" dirty="0" smtClean="0">
              <a:solidFill>
                <a:srgbClr val="444444"/>
              </a:solidFill>
              <a:latin typeface="Palatino Linotype"/>
              <a:cs typeface="Palatino Linotype"/>
            </a:endParaRPr>
          </a:p>
        </p:txBody>
      </p:sp>
      <p:sp>
        <p:nvSpPr>
          <p:cNvPr id="10" name="Text Box 11"/>
          <p:cNvSpPr txBox="1">
            <a:spLocks noChangeArrowheads="1"/>
          </p:cNvSpPr>
          <p:nvPr/>
        </p:nvSpPr>
        <p:spPr bwMode="auto">
          <a:xfrm>
            <a:off x="1241385" y="2202537"/>
            <a:ext cx="4333915" cy="4570482"/>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b="1" dirty="0" smtClean="0">
                <a:latin typeface="Arial Narrow" pitchFamily="34" charset="0"/>
              </a:rPr>
              <a:t>共可劃分成幾區？</a:t>
            </a:r>
            <a:r>
              <a:rPr lang="en-US" altLang="zh-TW" dirty="0" smtClean="0">
                <a:solidFill>
                  <a:srgbClr val="646464"/>
                </a:solidFill>
                <a:latin typeface="Arial Narrow" pitchFamily="34" charset="0"/>
              </a:rPr>
              <a:t/>
            </a:r>
            <a:br>
              <a:rPr lang="en-US" altLang="zh-TW" dirty="0" smtClean="0">
                <a:solidFill>
                  <a:srgbClr val="646464"/>
                </a:solidFill>
                <a:latin typeface="Arial Narrow" pitchFamily="34" charset="0"/>
              </a:rPr>
            </a:br>
            <a:endParaRPr lang="en-US" altLang="zh-TW" dirty="0" smtClean="0">
              <a:solidFill>
                <a:srgbClr val="646464"/>
              </a:solidFill>
              <a:latin typeface="Arial Narrow" pitchFamily="34" charset="0"/>
            </a:endParaRPr>
          </a:p>
          <a:p>
            <a:r>
              <a:rPr lang="en-US" altLang="zh-TW" b="1" dirty="0" smtClean="0">
                <a:latin typeface="Arial Narrow" pitchFamily="34" charset="0"/>
              </a:rPr>
              <a:t>SR:</a:t>
            </a:r>
          </a:p>
          <a:p>
            <a:r>
              <a:rPr lang="en-US" altLang="zh-TW" dirty="0" smtClean="0">
                <a:solidFill>
                  <a:schemeClr val="tx1"/>
                </a:solidFill>
                <a:latin typeface="Arial Narrow" pitchFamily="34" charset="0"/>
              </a:rPr>
              <a:t>{</a:t>
            </a:r>
            <a:r>
              <a:rPr lang="zh-TW" altLang="en-US" dirty="0" smtClean="0">
                <a:solidFill>
                  <a:schemeClr val="tx1"/>
                </a:solidFill>
                <a:latin typeface="Arial Narrow" pitchFamily="34" charset="0"/>
              </a:rPr>
              <a:t>劃分成</a:t>
            </a:r>
            <a:r>
              <a:rPr lang="en-US" altLang="zh-TW" dirty="0" smtClean="0">
                <a:solidFill>
                  <a:schemeClr val="tx1"/>
                </a:solidFill>
                <a:latin typeface="Arial Narrow" pitchFamily="34" charset="0"/>
              </a:rPr>
              <a:t>(3):</a:t>
            </a:r>
          </a:p>
          <a:p>
            <a:r>
              <a:rPr lang="en-US" altLang="zh-TW" dirty="0" smtClean="0">
                <a:solidFill>
                  <a:schemeClr val="tx1"/>
                </a:solidFill>
                <a:latin typeface="Arial Narrow" pitchFamily="34" charset="0"/>
              </a:rPr>
              <a:t>    quantity={</a:t>
            </a:r>
            <a:r>
              <a:rPr lang="zh-TW" altLang="en-US" dirty="0" smtClean="0">
                <a:solidFill>
                  <a:schemeClr val="tx1"/>
                </a:solidFill>
                <a:latin typeface="Arial Narrow" pitchFamily="34" charset="0"/>
              </a:rPr>
              <a:t>共</a:t>
            </a:r>
            <a:r>
              <a:rPr lang="en-US" altLang="zh-TW" dirty="0" smtClean="0">
                <a:solidFill>
                  <a:schemeClr val="tx1"/>
                </a:solidFill>
                <a:latin typeface="Arial Narrow" pitchFamily="34" charset="0"/>
              </a:rPr>
              <a:t>(1)},</a:t>
            </a:r>
          </a:p>
          <a:p>
            <a:r>
              <a:rPr lang="en-US" altLang="zh-TW" dirty="0" smtClean="0">
                <a:solidFill>
                  <a:schemeClr val="tx1"/>
                </a:solidFill>
                <a:latin typeface="Arial Narrow" pitchFamily="34" charset="0"/>
              </a:rPr>
              <a:t>    </a:t>
            </a:r>
            <a:r>
              <a:rPr lang="en-US" altLang="zh-TW" dirty="0" err="1" smtClean="0">
                <a:solidFill>
                  <a:schemeClr val="tx1"/>
                </a:solidFill>
                <a:latin typeface="Arial Narrow" pitchFamily="34" charset="0"/>
              </a:rPr>
              <a:t>epistemics</a:t>
            </a:r>
            <a:r>
              <a:rPr lang="en-US" altLang="zh-TW" dirty="0" smtClean="0">
                <a:solidFill>
                  <a:schemeClr val="tx1"/>
                </a:solidFill>
                <a:latin typeface="Arial Narrow" pitchFamily="34" charset="0"/>
              </a:rPr>
              <a:t>={</a:t>
            </a:r>
            <a:r>
              <a:rPr lang="zh-TW" altLang="en-US" dirty="0" smtClean="0">
                <a:solidFill>
                  <a:schemeClr val="tx1"/>
                </a:solidFill>
                <a:latin typeface="Arial Narrow" pitchFamily="34" charset="0"/>
              </a:rPr>
              <a:t>可</a:t>
            </a:r>
            <a:r>
              <a:rPr lang="en-US" altLang="zh-TW" dirty="0" smtClean="0">
                <a:solidFill>
                  <a:schemeClr val="tx1"/>
                </a:solidFill>
                <a:latin typeface="Arial Narrow" pitchFamily="34" charset="0"/>
              </a:rPr>
              <a:t>(2)},</a:t>
            </a:r>
          </a:p>
          <a:p>
            <a:r>
              <a:rPr lang="en-US" altLang="zh-TW" dirty="0" smtClean="0">
                <a:solidFill>
                  <a:schemeClr val="tx1"/>
                </a:solidFill>
                <a:latin typeface="Arial Narrow" pitchFamily="34" charset="0"/>
              </a:rPr>
              <a:t>    range={</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區</a:t>
            </a:r>
            <a:r>
              <a:rPr lang="en-US" altLang="zh-TW" dirty="0" smtClean="0">
                <a:solidFill>
                  <a:schemeClr val="tx1"/>
                </a:solidFill>
                <a:latin typeface="Arial Narrow" pitchFamily="34" charset="0"/>
              </a:rPr>
              <a:t>(5):</a:t>
            </a:r>
          </a:p>
          <a:p>
            <a:r>
              <a:rPr lang="en-US" altLang="zh-TW" dirty="0" smtClean="0">
                <a:solidFill>
                  <a:schemeClr val="tx1"/>
                </a:solidFill>
                <a:latin typeface="Arial Narrow" pitchFamily="34" charset="0"/>
              </a:rPr>
              <a:t>        quantifier</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幾</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(4}</a:t>
            </a:r>
          </a:p>
          <a:p>
            <a:r>
              <a:rPr lang="en-US" altLang="zh-TW" dirty="0" smtClean="0">
                <a:solidFill>
                  <a:schemeClr val="tx1"/>
                </a:solidFill>
                <a:latin typeface="Arial Narrow" pitchFamily="34" charset="0"/>
              </a:rPr>
              <a:t>    },</a:t>
            </a:r>
          </a:p>
          <a:p>
            <a:r>
              <a:rPr lang="en-US" altLang="zh-TW" dirty="0" smtClean="0">
                <a:solidFill>
                  <a:schemeClr val="tx1"/>
                </a:solidFill>
                <a:latin typeface="Arial Narrow" pitchFamily="34" charset="0"/>
              </a:rPr>
              <a:t>    theme={[x1]}</a:t>
            </a:r>
          </a:p>
          <a:p>
            <a:r>
              <a:rPr lang="en-US" altLang="zh-TW" dirty="0" smtClean="0">
                <a:solidFill>
                  <a:schemeClr val="tx1"/>
                </a:solidFill>
                <a:latin typeface="Arial Narrow" pitchFamily="34" charset="0"/>
              </a:rPr>
              <a:t>}</a:t>
            </a:r>
          </a:p>
          <a:p>
            <a:endParaRPr lang="en-US" altLang="zh-TW" dirty="0" smtClean="0">
              <a:solidFill>
                <a:schemeClr val="tx1"/>
              </a:solidFill>
              <a:latin typeface="Arial Narrow" pitchFamily="34" charset="0"/>
            </a:endParaRPr>
          </a:p>
          <a:p>
            <a:r>
              <a:rPr lang="zh-TW" altLang="en-US" sz="1500" dirty="0" smtClean="0">
                <a:latin typeface="Arial Narrow" pitchFamily="34" charset="0"/>
              </a:rPr>
              <a:t>共</a:t>
            </a:r>
            <a:r>
              <a:rPr lang="en-US" altLang="zh-TW" sz="1500" dirty="0" smtClean="0">
                <a:latin typeface="Arial Narrow" pitchFamily="34" charset="0"/>
              </a:rPr>
              <a:t>(1,Daa): {all|</a:t>
            </a:r>
            <a:r>
              <a:rPr lang="zh-TW" altLang="en-US" sz="1500" dirty="0" smtClean="0">
                <a:latin typeface="Arial Narrow" pitchFamily="34" charset="0"/>
              </a:rPr>
              <a:t>全</a:t>
            </a:r>
            <a:r>
              <a:rPr lang="en-US" altLang="zh-TW" sz="1500" dirty="0" smtClean="0">
                <a:latin typeface="Arial Narrow" pitchFamily="34" charset="0"/>
              </a:rPr>
              <a:t>}</a:t>
            </a:r>
          </a:p>
          <a:p>
            <a:r>
              <a:rPr lang="zh-TW" altLang="en-US" sz="1500" dirty="0" smtClean="0">
                <a:latin typeface="Arial Narrow" pitchFamily="34" charset="0"/>
              </a:rPr>
              <a:t>可</a:t>
            </a:r>
            <a:r>
              <a:rPr lang="en-US" altLang="zh-TW" sz="1500" dirty="0" smtClean="0">
                <a:latin typeface="Arial Narrow" pitchFamily="34" charset="0"/>
              </a:rPr>
              <a:t>(2,Dbaa): possibility={</a:t>
            </a:r>
            <a:r>
              <a:rPr lang="en-US" altLang="zh-TW" sz="1500" dirty="0" err="1" smtClean="0">
                <a:latin typeface="Arial Narrow" pitchFamily="34" charset="0"/>
              </a:rPr>
              <a:t>ish</a:t>
            </a:r>
            <a:r>
              <a:rPr lang="en-US" altLang="zh-TW" sz="1500" dirty="0" smtClean="0">
                <a:latin typeface="Arial Narrow" pitchFamily="34" charset="0"/>
              </a:rPr>
              <a:t>|</a:t>
            </a:r>
            <a:r>
              <a:rPr lang="zh-TW" altLang="en-US" sz="1500" dirty="0" smtClean="0">
                <a:latin typeface="Arial Narrow" pitchFamily="34" charset="0"/>
              </a:rPr>
              <a:t>稍</a:t>
            </a:r>
            <a:r>
              <a:rPr lang="en-US" altLang="zh-TW" sz="1500" dirty="0" smtClean="0">
                <a:latin typeface="Arial Narrow" pitchFamily="34" charset="0"/>
              </a:rPr>
              <a:t>}</a:t>
            </a:r>
          </a:p>
          <a:p>
            <a:r>
              <a:rPr lang="zh-TW" altLang="en-US" sz="1500" dirty="0" smtClean="0">
                <a:latin typeface="Arial Narrow" pitchFamily="34" charset="0"/>
              </a:rPr>
              <a:t>劃分成</a:t>
            </a:r>
            <a:r>
              <a:rPr lang="en-US" altLang="zh-TW" sz="1500" dirty="0" smtClean="0">
                <a:latin typeface="Arial Narrow" pitchFamily="34" charset="0"/>
              </a:rPr>
              <a:t>(3,VG2): {become|</a:t>
            </a:r>
            <a:r>
              <a:rPr lang="zh-TW" altLang="en-US" sz="1500" dirty="0" smtClean="0">
                <a:latin typeface="Arial Narrow" pitchFamily="34" charset="0"/>
              </a:rPr>
              <a:t>成為</a:t>
            </a:r>
            <a:r>
              <a:rPr lang="en-US" altLang="zh-TW" sz="1500" dirty="0" smtClean="0">
                <a:latin typeface="Arial Narrow" pitchFamily="34" charset="0"/>
              </a:rPr>
              <a:t>:means={classify|</a:t>
            </a:r>
            <a:r>
              <a:rPr lang="zh-TW" altLang="en-US" sz="1500" dirty="0" smtClean="0">
                <a:latin typeface="Arial Narrow" pitchFamily="34" charset="0"/>
              </a:rPr>
              <a:t>分類</a:t>
            </a:r>
            <a:r>
              <a:rPr lang="en-US" altLang="zh-TW" sz="1500" dirty="0" smtClean="0">
                <a:latin typeface="Arial Narrow" pitchFamily="34" charset="0"/>
              </a:rPr>
              <a:t>}}</a:t>
            </a:r>
          </a:p>
          <a:p>
            <a:r>
              <a:rPr lang="zh-TW" altLang="en-US" sz="1500" dirty="0" smtClean="0">
                <a:latin typeface="Arial Narrow" pitchFamily="34" charset="0"/>
              </a:rPr>
              <a:t>幾</a:t>
            </a:r>
            <a:r>
              <a:rPr lang="en-US" altLang="zh-TW" sz="1500" dirty="0" smtClean="0">
                <a:latin typeface="Arial Narrow" pitchFamily="34" charset="0"/>
              </a:rPr>
              <a:t>(4,Neqa): </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quantity={</a:t>
            </a:r>
            <a:r>
              <a:rPr lang="en-US" altLang="zh-TW" sz="1500" b="1" dirty="0" err="1" smtClean="0">
                <a:solidFill>
                  <a:srgbClr val="034BED"/>
                </a:solidFill>
                <a:effectLst>
                  <a:outerShdw blurRad="38100" dist="38100" dir="2700000" algn="tl">
                    <a:srgbClr val="000000">
                      <a:alpha val="43137"/>
                    </a:srgbClr>
                  </a:outerShdw>
                </a:effectLst>
                <a:latin typeface="Arial Narrow" pitchFamily="34" charset="0"/>
              </a:rPr>
              <a:t>Ques</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疑問</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p>
          <a:p>
            <a:r>
              <a:rPr lang="zh-TW" altLang="en-US" sz="1500" dirty="0" smtClean="0">
                <a:latin typeface="Arial Narrow" pitchFamily="34" charset="0"/>
              </a:rPr>
              <a:t>區</a:t>
            </a:r>
            <a:r>
              <a:rPr lang="en-US" altLang="zh-TW" sz="1500" dirty="0" smtClean="0">
                <a:latin typeface="Arial Narrow" pitchFamily="34" charset="0"/>
              </a:rPr>
              <a:t>(5,Ncb): {</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district|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區</a:t>
            </a:r>
            <a:r>
              <a:rPr lang="en-US" altLang="zh-TW" sz="1500" dirty="0" smtClean="0">
                <a:latin typeface="Arial Narrow" pitchFamily="34" charset="0"/>
              </a:rPr>
              <a:t>}</a:t>
            </a:r>
            <a:endParaRPr lang="en-US" altLang="zh-TW" sz="1500" dirty="0">
              <a:latin typeface="Arial Narrow" pitchFamily="34" charset="0"/>
            </a:endParaRPr>
          </a:p>
        </p:txBody>
      </p:sp>
      <p:sp>
        <p:nvSpPr>
          <p:cNvPr id="11" name="Text Box 12"/>
          <p:cNvSpPr txBox="1">
            <a:spLocks noChangeArrowheads="1"/>
          </p:cNvSpPr>
          <p:nvPr/>
        </p:nvSpPr>
        <p:spPr bwMode="auto">
          <a:xfrm>
            <a:off x="3633711" y="2295988"/>
            <a:ext cx="5210907" cy="3139321"/>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smtClean="0">
                <a:solidFill>
                  <a:schemeClr val="tx1"/>
                </a:solidFill>
                <a:latin typeface="Arial Narrow" pitchFamily="34" charset="0"/>
              </a:rPr>
              <a:t>LF1:</a:t>
            </a:r>
          </a:p>
          <a:p>
            <a:pPr marL="88900"/>
            <a:r>
              <a:rPr lang="en-US" altLang="zh-TW" dirty="0" smtClean="0">
                <a:solidFill>
                  <a:schemeClr val="tx1"/>
                </a:solidFill>
                <a:latin typeface="Arial Narrow" pitchFamily="34" charset="0"/>
              </a:rPr>
              <a:t>verb(v3,</a:t>
            </a:r>
            <a:r>
              <a:rPr lang="zh-TW" altLang="en-US" dirty="0" smtClean="0">
                <a:solidFill>
                  <a:schemeClr val="tx1"/>
                </a:solidFill>
                <a:latin typeface="Arial Narrow" pitchFamily="34" charset="0"/>
              </a:rPr>
              <a:t>劃分成</a:t>
            </a:r>
            <a:r>
              <a:rPr lang="en-US" altLang="zh-TW" dirty="0" smtClean="0">
                <a:solidFill>
                  <a:schemeClr val="tx1"/>
                </a:solidFill>
                <a:latin typeface="Arial Narrow" pitchFamily="34" charset="0"/>
              </a:rPr>
              <a:t>)&amp;quantity(v3,</a:t>
            </a:r>
            <a:r>
              <a:rPr lang="zh-TW" altLang="en-US" dirty="0" smtClean="0">
                <a:solidFill>
                  <a:schemeClr val="tx1"/>
                </a:solidFill>
                <a:latin typeface="Arial Narrow" pitchFamily="34" charset="0"/>
              </a:rPr>
              <a:t>共</a:t>
            </a:r>
            <a:r>
              <a:rPr lang="en-US" altLang="zh-TW" dirty="0" smtClean="0">
                <a:solidFill>
                  <a:schemeClr val="tx1"/>
                </a:solidFill>
                <a:latin typeface="Arial Narrow" pitchFamily="34" charset="0"/>
              </a:rPr>
              <a:t>)&amp;</a:t>
            </a:r>
            <a:r>
              <a:rPr lang="en-US" altLang="zh-TW" dirty="0" err="1" smtClean="0">
                <a:solidFill>
                  <a:schemeClr val="tx1"/>
                </a:solidFill>
                <a:latin typeface="Arial Narrow" pitchFamily="34" charset="0"/>
              </a:rPr>
              <a:t>epistemics</a:t>
            </a:r>
            <a:r>
              <a:rPr lang="en-US" altLang="zh-TW" dirty="0" smtClean="0">
                <a:solidFill>
                  <a:schemeClr val="tx1"/>
                </a:solidFill>
                <a:latin typeface="Arial Narrow" pitchFamily="34" charset="0"/>
              </a:rPr>
              <a:t>(v3,</a:t>
            </a:r>
            <a:r>
              <a:rPr lang="zh-TW" altLang="en-US" dirty="0" smtClean="0">
                <a:solidFill>
                  <a:schemeClr val="tx1"/>
                </a:solidFill>
                <a:latin typeface="Arial Narrow" pitchFamily="34" charset="0"/>
              </a:rPr>
              <a:t>可</a:t>
            </a:r>
            <a:r>
              <a:rPr lang="en-US" altLang="zh-TW" dirty="0" smtClean="0">
                <a:solidFill>
                  <a:schemeClr val="tx1"/>
                </a:solidFill>
                <a:latin typeface="Arial Narrow" pitchFamily="34" charset="0"/>
              </a:rPr>
              <a:t>)&amp;</a:t>
            </a:r>
          </a:p>
          <a:p>
            <a:pPr marL="88900"/>
            <a:r>
              <a:rPr lang="en-US" altLang="zh-TW" dirty="0" smtClean="0">
                <a:solidFill>
                  <a:schemeClr val="tx1"/>
                </a:solidFill>
                <a:latin typeface="Arial Narrow" pitchFamily="34" charset="0"/>
              </a:rPr>
              <a:t>range(v3,n4)&amp;</a:t>
            </a:r>
            <a:r>
              <a:rPr lang="en-US" altLang="zh-TW" dirty="0" smtClean="0">
                <a:solidFill>
                  <a:srgbClr val="034BED"/>
                </a:solidFill>
                <a:latin typeface="Arial Narrow" pitchFamily="34" charset="0"/>
              </a:rPr>
              <a:t>head(n4,</a:t>
            </a:r>
            <a:r>
              <a:rPr lang="zh-TW" altLang="en-US" dirty="0" smtClean="0">
                <a:solidFill>
                  <a:srgbClr val="034BED"/>
                </a:solidFill>
                <a:latin typeface="Arial Narrow" pitchFamily="34" charset="0"/>
              </a:rPr>
              <a:t>區</a:t>
            </a:r>
            <a:r>
              <a:rPr lang="en-US" altLang="zh-TW" dirty="0" smtClean="0">
                <a:solidFill>
                  <a:srgbClr val="034BED"/>
                </a:solidFill>
                <a:latin typeface="Arial Narrow" pitchFamily="34" charset="0"/>
              </a:rPr>
              <a:t>)&amp;quantity(n4,</a:t>
            </a:r>
            <a:r>
              <a:rPr lang="zh-TW" altLang="en-US" dirty="0">
                <a:solidFill>
                  <a:srgbClr val="034BED"/>
                </a:solidFill>
                <a:latin typeface="Arial Narrow" pitchFamily="34" charset="0"/>
              </a:rPr>
              <a:t>幾</a:t>
            </a:r>
            <a:r>
              <a:rPr lang="en-US" altLang="zh-TW" dirty="0" smtClean="0">
                <a:solidFill>
                  <a:srgbClr val="034BED"/>
                </a:solidFill>
                <a:latin typeface="Arial Narrow" pitchFamily="34" charset="0"/>
              </a:rPr>
              <a:t>)</a:t>
            </a:r>
            <a:endParaRPr lang="en-US" altLang="zh-TW" dirty="0" smtClean="0">
              <a:solidFill>
                <a:schemeClr val="tx1"/>
              </a:solidFill>
              <a:latin typeface="Arial Narrow" pitchFamily="34" charset="0"/>
            </a:endParaRPr>
          </a:p>
          <a:p>
            <a:r>
              <a:rPr lang="en-US" altLang="zh-TW" dirty="0" smtClean="0">
                <a:solidFill>
                  <a:schemeClr val="tx1"/>
                </a:solidFill>
                <a:latin typeface="Arial Narrow" pitchFamily="34" charset="0"/>
              </a:rPr>
              <a:t>                                             </a:t>
            </a:r>
          </a:p>
          <a:p>
            <a:r>
              <a:rPr lang="en-US" altLang="zh-TW" dirty="0" smtClean="0">
                <a:solidFill>
                  <a:schemeClr val="tx1"/>
                </a:solidFill>
                <a:latin typeface="Arial Narrow" pitchFamily="34" charset="0"/>
              </a:rPr>
              <a:t>LF2:</a:t>
            </a:r>
          </a:p>
          <a:p>
            <a:pPr marL="88900"/>
            <a:r>
              <a:rPr lang="en-US" altLang="zh-TW" b="1" dirty="0" smtClean="0">
                <a:solidFill>
                  <a:srgbClr val="FF0000"/>
                </a:solidFill>
                <a:latin typeface="Arial Narrow" pitchFamily="34" charset="0"/>
              </a:rPr>
              <a:t> ANS=</a:t>
            </a:r>
            <a:r>
              <a:rPr lang="en-US" altLang="zh-TW" b="1" dirty="0" err="1" smtClean="0">
                <a:solidFill>
                  <a:srgbClr val="FF0000"/>
                </a:solidFill>
                <a:latin typeface="Arial Narrow" pitchFamily="34" charset="0"/>
              </a:rPr>
              <a:t>CeilDiv</a:t>
            </a:r>
            <a:r>
              <a:rPr lang="en-US" altLang="zh-TW" dirty="0" smtClean="0">
                <a:solidFill>
                  <a:schemeClr val="tx1"/>
                </a:solidFill>
                <a:latin typeface="Arial Narrow" pitchFamily="34" charset="0"/>
              </a:rPr>
              <a:t>(</a:t>
            </a:r>
            <a:r>
              <a:rPr lang="en-US" altLang="zh-TW" b="1" dirty="0" err="1" smtClean="0">
                <a:solidFill>
                  <a:srgbClr val="034BED"/>
                </a:solidFill>
                <a:effectLst>
                  <a:outerShdw blurRad="38100" dist="38100" dir="2700000" algn="tl">
                    <a:srgbClr val="000000">
                      <a:alpha val="43137"/>
                    </a:srgbClr>
                  </a:outerShdw>
                </a:effectLst>
                <a:latin typeface="Arial Narrow" pitchFamily="34" charset="0"/>
              </a:rPr>
              <a:t>quan</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(q1,</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棵</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樹</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en-US" altLang="zh-TW" dirty="0" smtClean="0">
                <a:solidFill>
                  <a:schemeClr val="tx1"/>
                </a:solidFill>
                <a:latin typeface="Arial Narrow" pitchFamily="34" charset="0"/>
              </a:rPr>
              <a:t>,</a:t>
            </a:r>
            <a:r>
              <a:rPr lang="en-US" altLang="zh-TW" dirty="0" err="1" smtClean="0">
                <a:solidFill>
                  <a:schemeClr val="tx1"/>
                </a:solidFill>
                <a:latin typeface="Arial Narrow" pitchFamily="34" charset="0"/>
              </a:rPr>
              <a:t>u_map</a:t>
            </a:r>
            <a:r>
              <a:rPr lang="en-US" altLang="zh-TW" dirty="0" smtClean="0">
                <a:solidFill>
                  <a:schemeClr val="tx1"/>
                </a:solidFill>
                <a:latin typeface="Arial Narrow" pitchFamily="34" charset="0"/>
              </a:rPr>
              <a:t>(</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?m,#,</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區</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棵</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樹</a:t>
            </a:r>
            <a:r>
              <a:rPr lang="en-US" altLang="zh-TW" dirty="0" smtClean="0">
                <a:solidFill>
                  <a:schemeClr val="tx1"/>
                </a:solidFill>
                <a:latin typeface="Arial Narrow" pitchFamily="34" charset="0"/>
              </a:rPr>
              <a:t>)&amp;</a:t>
            </a:r>
          </a:p>
          <a:p>
            <a:pPr marL="88900"/>
            <a:r>
              <a:rPr lang="en-US" altLang="zh-TW" dirty="0" smtClean="0">
                <a:solidFill>
                  <a:schemeClr val="tx1"/>
                </a:solidFill>
                <a:latin typeface="Arial Narrow" pitchFamily="34" charset="0"/>
              </a:rPr>
              <a:t>verb(?m,</a:t>
            </a:r>
            <a:r>
              <a:rPr lang="zh-TW" altLang="en-US" dirty="0" smtClean="0">
                <a:solidFill>
                  <a:schemeClr val="tx1"/>
                </a:solidFill>
                <a:latin typeface="Arial Narrow" pitchFamily="34" charset="0"/>
              </a:rPr>
              <a:t>劃分成</a:t>
            </a:r>
            <a:r>
              <a:rPr lang="en-US" altLang="zh-TW" dirty="0" smtClean="0">
                <a:solidFill>
                  <a:schemeClr val="tx1"/>
                </a:solidFill>
                <a:latin typeface="Arial Narrow" pitchFamily="34" charset="0"/>
              </a:rPr>
              <a:t>))</a:t>
            </a:r>
          </a:p>
          <a:p>
            <a:pPr marL="88900"/>
            <a:endParaRPr lang="en-US" altLang="zh-TW" dirty="0" smtClean="0">
              <a:solidFill>
                <a:schemeClr val="tx1"/>
              </a:solidFill>
              <a:latin typeface="Arial Narrow" pitchFamily="34" charset="0"/>
            </a:endParaRPr>
          </a:p>
          <a:p>
            <a:pPr marL="88900"/>
            <a:endParaRPr lang="en-US" altLang="zh-TW" dirty="0" smtClean="0">
              <a:solidFill>
                <a:schemeClr val="tx1"/>
              </a:solidFill>
              <a:latin typeface="Arial Narrow" pitchFamily="34" charset="0"/>
            </a:endParaRPr>
          </a:p>
          <a:p>
            <a:pPr marL="88900"/>
            <a:endParaRPr lang="en-US" altLang="zh-TW" dirty="0" smtClean="0">
              <a:solidFill>
                <a:schemeClr val="tx1"/>
              </a:solidFill>
              <a:latin typeface="Arial Narrow" pitchFamily="34" charset="0"/>
            </a:endParaRPr>
          </a:p>
          <a:p>
            <a:pPr marL="88900"/>
            <a:endParaRPr lang="en-US" altLang="zh-TW" dirty="0">
              <a:solidFill>
                <a:schemeClr val="tx1"/>
              </a:solidFill>
              <a:latin typeface="Arial Narrow" pitchFamily="34" charset="0"/>
            </a:endParaRPr>
          </a:p>
        </p:txBody>
      </p:sp>
      <p:sp>
        <p:nvSpPr>
          <p:cNvPr id="18" name="Title 1"/>
          <p:cNvSpPr txBox="1">
            <a:spLocks/>
          </p:cNvSpPr>
          <p:nvPr/>
        </p:nvSpPr>
        <p:spPr>
          <a:xfrm>
            <a:off x="276185" y="127000"/>
            <a:ext cx="8686800" cy="931334"/>
          </a:xfrm>
          <a:prstGeom prst="rect">
            <a:avLst/>
          </a:prstGeom>
        </p:spPr>
        <p:txBody>
          <a:bodyPr vert="horz" lIns="91440" tIns="45720" rIns="91440" bIns="45720" rtlCol="0" anchor="ct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Logical Form Converter </a:t>
            </a:r>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(4/8)</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 name="Text Box 12"/>
          <p:cNvSpPr txBox="1">
            <a:spLocks noChangeArrowheads="1"/>
          </p:cNvSpPr>
          <p:nvPr/>
        </p:nvSpPr>
        <p:spPr bwMode="auto">
          <a:xfrm>
            <a:off x="5326718" y="4445337"/>
            <a:ext cx="3429000" cy="784830"/>
          </a:xfrm>
          <a:prstGeom prst="rect">
            <a:avLst/>
          </a:prstGeom>
          <a:solidFill>
            <a:srgbClr val="FFFF00"/>
          </a:solidFill>
          <a:ln w="19050">
            <a:solidFill>
              <a:schemeClr val="bg1">
                <a:lumMod val="50000"/>
              </a:schemeClr>
            </a:solidFill>
            <a:prstDash val="sysDash"/>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sz="1500" b="1" dirty="0" err="1" smtClean="0">
                <a:solidFill>
                  <a:srgbClr val="034BED"/>
                </a:solidFill>
                <a:effectLst>
                  <a:outerShdw blurRad="38100" dist="38100" dir="2700000" algn="tl">
                    <a:srgbClr val="000000">
                      <a:alpha val="43137"/>
                    </a:srgbClr>
                  </a:outerShdw>
                </a:effectLst>
                <a:latin typeface="Arial Narrow" pitchFamily="34" charset="0"/>
              </a:rPr>
              <a:t>quan</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(q1,</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棵</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樹</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)=4256 &amp; </a:t>
            </a:r>
            <a:r>
              <a:rPr lang="en-US" altLang="zh-TW" sz="1500" b="1" dirty="0" err="1" smtClean="0">
                <a:solidFill>
                  <a:srgbClr val="034BED"/>
                </a:solidFill>
                <a:effectLst>
                  <a:outerShdw blurRad="38100" dist="38100" dir="2700000" algn="tl">
                    <a:srgbClr val="000000">
                      <a:alpha val="43137"/>
                    </a:srgbClr>
                  </a:outerShdw>
                </a:effectLst>
                <a:latin typeface="Arial Narrow" pitchFamily="34" charset="0"/>
              </a:rPr>
              <a:t>quan</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(q2,</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棵</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樹</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)=38 &amp; </a:t>
            </a:r>
            <a:r>
              <a:rPr lang="en-US" altLang="zh-TW" sz="1500" b="1" dirty="0" err="1" smtClean="0">
                <a:solidFill>
                  <a:srgbClr val="034BED"/>
                </a:solidFill>
                <a:effectLst>
                  <a:outerShdw blurRad="38100" dist="38100" dir="2700000" algn="tl">
                    <a:srgbClr val="000000">
                      <a:alpha val="43137"/>
                    </a:srgbClr>
                  </a:outerShdw>
                </a:effectLst>
                <a:latin typeface="Arial Narrow" pitchFamily="34" charset="0"/>
              </a:rPr>
              <a:t>qmap</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(m1,q1,q2) &amp; verb(m1,</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劃分成</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p>
          <a:p>
            <a:r>
              <a:rPr lang="en-US" altLang="zh-TW" sz="1500" b="1" dirty="0" smtClean="0">
                <a:solidFill>
                  <a:schemeClr val="tx1"/>
                </a:solidFill>
                <a:latin typeface="+mn-ea"/>
              </a:rPr>
              <a:t>=&gt; </a:t>
            </a:r>
            <a:r>
              <a:rPr lang="en-US" altLang="zh-TW" sz="1500" dirty="0" err="1" smtClean="0">
                <a:solidFill>
                  <a:schemeClr val="tx1"/>
                </a:solidFill>
                <a:latin typeface="Arial Narrow" pitchFamily="34" charset="0"/>
              </a:rPr>
              <a:t>u_map</a:t>
            </a:r>
            <a:r>
              <a:rPr lang="en-US" altLang="zh-TW" sz="1500" dirty="0" smtClean="0">
                <a:solidFill>
                  <a:schemeClr val="tx1"/>
                </a:solidFill>
                <a:latin typeface="Arial Narrow" pitchFamily="34" charset="0"/>
              </a:rPr>
              <a:t>(m1, #,</a:t>
            </a:r>
            <a:r>
              <a:rPr lang="zh-TW" altLang="en-US" sz="1500" dirty="0" smtClean="0">
                <a:solidFill>
                  <a:schemeClr val="tx1"/>
                </a:solidFill>
                <a:latin typeface="Arial Narrow" pitchFamily="34" charset="0"/>
              </a:rPr>
              <a:t>區</a:t>
            </a:r>
            <a:r>
              <a:rPr lang="en-US" altLang="zh-TW" sz="1500" dirty="0" smtClean="0">
                <a:solidFill>
                  <a:schemeClr val="tx1"/>
                </a:solidFill>
                <a:latin typeface="Arial Narrow" pitchFamily="34" charset="0"/>
              </a:rPr>
              <a:t>,</a:t>
            </a:r>
            <a:r>
              <a:rPr lang="zh-TW" altLang="en-US" sz="1500" dirty="0" smtClean="0">
                <a:solidFill>
                  <a:schemeClr val="tx1"/>
                </a:solidFill>
                <a:latin typeface="Arial Narrow" pitchFamily="34" charset="0"/>
              </a:rPr>
              <a:t>棵</a:t>
            </a:r>
            <a:r>
              <a:rPr lang="en-US" altLang="zh-TW" sz="1500" dirty="0" smtClean="0">
                <a:solidFill>
                  <a:schemeClr val="tx1"/>
                </a:solidFill>
                <a:latin typeface="Arial Narrow" pitchFamily="34" charset="0"/>
              </a:rPr>
              <a:t>,</a:t>
            </a:r>
            <a:r>
              <a:rPr lang="zh-TW" altLang="en-US" sz="1500" dirty="0" smtClean="0">
                <a:solidFill>
                  <a:schemeClr val="tx1"/>
                </a:solidFill>
                <a:latin typeface="Arial Narrow" pitchFamily="34" charset="0"/>
              </a:rPr>
              <a:t>樹</a:t>
            </a:r>
            <a:r>
              <a:rPr lang="en-US" altLang="zh-TW" sz="1500" dirty="0" smtClean="0">
                <a:solidFill>
                  <a:schemeClr val="tx1"/>
                </a:solidFill>
                <a:latin typeface="Arial Narrow" pitchFamily="34" charset="0"/>
              </a:rPr>
              <a:t>): 1</a:t>
            </a:r>
            <a:r>
              <a:rPr lang="zh-TW" altLang="en-US" sz="1500" dirty="0" smtClean="0">
                <a:solidFill>
                  <a:schemeClr val="tx1"/>
                </a:solidFill>
                <a:latin typeface="Arial Narrow" pitchFamily="34" charset="0"/>
              </a:rPr>
              <a:t>區樹</a:t>
            </a:r>
            <a:r>
              <a:rPr lang="en-US" altLang="zh-TW" sz="1500" dirty="0" smtClean="0">
                <a:solidFill>
                  <a:schemeClr val="tx1"/>
                </a:solidFill>
                <a:latin typeface="Arial Narrow" pitchFamily="34" charset="0"/>
              </a:rPr>
              <a:t>?</a:t>
            </a:r>
            <a:r>
              <a:rPr lang="zh-TW" altLang="en-US" sz="1500" dirty="0" smtClean="0">
                <a:solidFill>
                  <a:schemeClr val="tx1"/>
                </a:solidFill>
                <a:latin typeface="Arial Narrow" pitchFamily="34" charset="0"/>
              </a:rPr>
              <a:t>棵</a:t>
            </a:r>
            <a:endParaRPr lang="en-US" altLang="zh-TW" sz="1500" dirty="0" smtClean="0">
              <a:solidFill>
                <a:schemeClr val="tx1"/>
              </a:solidFill>
              <a:latin typeface="Arial Narrow" pitchFamily="34" charset="0"/>
            </a:endParaRPr>
          </a:p>
        </p:txBody>
      </p:sp>
      <p:sp>
        <p:nvSpPr>
          <p:cNvPr id="19" name="AutoShape 6"/>
          <p:cNvSpPr>
            <a:spLocks/>
          </p:cNvSpPr>
          <p:nvPr/>
        </p:nvSpPr>
        <p:spPr bwMode="auto">
          <a:xfrm>
            <a:off x="5912742" y="5610708"/>
            <a:ext cx="2106376" cy="364091"/>
          </a:xfrm>
          <a:prstGeom prst="borderCallout2">
            <a:avLst>
              <a:gd name="adj1" fmla="val 47577"/>
              <a:gd name="adj2" fmla="val -383"/>
              <a:gd name="adj3" fmla="val 47578"/>
              <a:gd name="adj4" fmla="val -11562"/>
              <a:gd name="adj5" fmla="val -456033"/>
              <a:gd name="adj6" fmla="val -58342"/>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1600" dirty="0" smtClean="0">
                <a:latin typeface="Arial Narrow" pitchFamily="34" charset="0"/>
              </a:rPr>
              <a:t>Solution Type: </a:t>
            </a:r>
            <a:r>
              <a:rPr lang="en-US" altLang="zh-TW" sz="1600" dirty="0" err="1" smtClean="0">
                <a:latin typeface="Arial Narrow" pitchFamily="34" charset="0"/>
              </a:rPr>
              <a:t>CeilDiv</a:t>
            </a:r>
            <a:endParaRPr lang="en-US" altLang="zh-TW" sz="1600" b="0" i="0" dirty="0">
              <a:latin typeface="Arial Narrow" pitchFamily="34" charset="0"/>
            </a:endParaRPr>
          </a:p>
        </p:txBody>
      </p:sp>
    </p:spTree>
    <p:extLst>
      <p:ext uri="{BB962C8B-B14F-4D97-AF65-F5344CB8AC3E}">
        <p14:creationId xmlns:p14="http://schemas.microsoft.com/office/powerpoint/2010/main" val="35662393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61BFBD5-3B1B-4B4E-BADF-E4A178CDE117}" type="slidenum">
              <a:rPr lang="en-US" smtClean="0"/>
              <a:pPr/>
              <a:t>71</a:t>
            </a:fld>
            <a:endParaRPr lang="en-US"/>
          </a:p>
        </p:txBody>
      </p:sp>
      <p:sp>
        <p:nvSpPr>
          <p:cNvPr id="4" name="Vertical Text Placeholder 2"/>
          <p:cNvSpPr txBox="1">
            <a:spLocks/>
          </p:cNvSpPr>
          <p:nvPr/>
        </p:nvSpPr>
        <p:spPr>
          <a:xfrm>
            <a:off x="615018" y="1186345"/>
            <a:ext cx="8229600" cy="4525963"/>
          </a:xfrm>
          <a:prstGeom prst="rect">
            <a:avLst/>
          </a:prstGeom>
        </p:spPr>
        <p:txBody>
          <a:bodyPr vert="horz">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E.g.</a:t>
            </a:r>
            <a:r>
              <a:rPr lang="zh-TW" altLang="en-US" sz="2800" dirty="0" smtClean="0"/>
              <a:t> </a:t>
            </a:r>
            <a:r>
              <a:rPr lang="en-US" altLang="zh-TW" sz="2800" b="1" dirty="0" smtClean="0">
                <a:solidFill>
                  <a:schemeClr val="tx1"/>
                </a:solidFill>
                <a:latin typeface="Arial Unicode MS" pitchFamily="34" charset="-120"/>
                <a:ea typeface="Arial Unicode MS" pitchFamily="34" charset="-120"/>
                <a:cs typeface="Arial Unicode MS" pitchFamily="34" charset="-120"/>
              </a:rPr>
              <a:t>1</a:t>
            </a:r>
            <a:r>
              <a:rPr lang="zh-TW" altLang="en-US" sz="2800" b="1" dirty="0" smtClean="0">
                <a:solidFill>
                  <a:schemeClr val="tx1"/>
                </a:solidFill>
                <a:latin typeface="Arial Unicode MS" pitchFamily="34" charset="-120"/>
                <a:ea typeface="Arial Unicode MS" pitchFamily="34" charset="-120"/>
                <a:cs typeface="Arial Unicode MS" pitchFamily="34" charset="-120"/>
              </a:rPr>
              <a:t>個平年有</a:t>
            </a:r>
            <a:r>
              <a:rPr lang="en-US" altLang="zh-TW" sz="2800" b="1" dirty="0" smtClean="0">
                <a:solidFill>
                  <a:schemeClr val="tx1"/>
                </a:solidFill>
                <a:latin typeface="Arial Unicode MS" pitchFamily="34" charset="-120"/>
                <a:ea typeface="Arial Unicode MS" pitchFamily="34" charset="-120"/>
                <a:cs typeface="Arial Unicode MS" pitchFamily="34" charset="-120"/>
              </a:rPr>
              <a:t>365</a:t>
            </a:r>
            <a:r>
              <a:rPr lang="zh-TW" altLang="en-US" sz="2800" b="1" dirty="0" smtClean="0">
                <a:solidFill>
                  <a:schemeClr val="tx1"/>
                </a:solidFill>
                <a:latin typeface="Arial Unicode MS" pitchFamily="34" charset="-120"/>
                <a:ea typeface="Arial Unicode MS" pitchFamily="34" charset="-120"/>
                <a:cs typeface="Arial Unicode MS" pitchFamily="34" charset="-120"/>
              </a:rPr>
              <a:t>天，</a:t>
            </a:r>
            <a:r>
              <a:rPr lang="en-US" altLang="zh-TW" sz="2800" b="1" dirty="0" smtClean="0">
                <a:solidFill>
                  <a:srgbClr val="FF0000"/>
                </a:solidFill>
                <a:latin typeface="Arial Unicode MS" pitchFamily="34" charset="-120"/>
                <a:ea typeface="Arial Unicode MS" pitchFamily="34" charset="-120"/>
                <a:cs typeface="Arial Unicode MS" pitchFamily="34" charset="-120"/>
              </a:rPr>
              <a:t>3</a:t>
            </a:r>
            <a:r>
              <a:rPr lang="zh-TW" altLang="en-US" sz="2800" b="1" dirty="0" smtClean="0">
                <a:solidFill>
                  <a:srgbClr val="FF0000"/>
                </a:solidFill>
                <a:latin typeface="Arial Unicode MS" pitchFamily="34" charset="-120"/>
                <a:ea typeface="Arial Unicode MS" pitchFamily="34" charset="-120"/>
                <a:cs typeface="Arial Unicode MS" pitchFamily="34" charset="-120"/>
              </a:rPr>
              <a:t>個平年共有幾天？</a:t>
            </a:r>
            <a:endParaRPr lang="en-US" sz="2800" b="1" dirty="0" smtClean="0">
              <a:solidFill>
                <a:srgbClr val="FF0000"/>
              </a:solidFill>
              <a:latin typeface="Arial Unicode MS" pitchFamily="34" charset="-120"/>
              <a:ea typeface="Arial Unicode MS" pitchFamily="34" charset="-120"/>
              <a:cs typeface="Arial Unicode MS" pitchFamily="34" charset="-120"/>
            </a:endParaRPr>
          </a:p>
          <a:p>
            <a:pPr marL="457200" lvl="1" indent="0">
              <a:buFont typeface="Courier New" pitchFamily="49" charset="0"/>
              <a:buNone/>
            </a:pPr>
            <a:endParaRPr lang="en-US" sz="1000" dirty="0" smtClean="0">
              <a:solidFill>
                <a:srgbClr val="444444"/>
              </a:solidFill>
              <a:latin typeface="Palatino Linotype"/>
              <a:cs typeface="Palatino Linotype"/>
            </a:endParaRPr>
          </a:p>
          <a:p>
            <a:endParaRPr lang="en-US" sz="2800" dirty="0" smtClean="0">
              <a:solidFill>
                <a:srgbClr val="444444"/>
              </a:solidFill>
              <a:latin typeface="Palatino Linotype"/>
              <a:cs typeface="Palatino Linotype"/>
            </a:endParaRPr>
          </a:p>
        </p:txBody>
      </p:sp>
      <p:sp>
        <p:nvSpPr>
          <p:cNvPr id="10" name="Text Box 11"/>
          <p:cNvSpPr txBox="1">
            <a:spLocks noChangeArrowheads="1"/>
          </p:cNvSpPr>
          <p:nvPr/>
        </p:nvSpPr>
        <p:spPr bwMode="auto">
          <a:xfrm>
            <a:off x="1259591" y="1803400"/>
            <a:ext cx="6589009" cy="4293483"/>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b="1" dirty="0" smtClean="0">
                <a:latin typeface="Arial Narrow" pitchFamily="34" charset="0"/>
              </a:rPr>
              <a:t>3</a:t>
            </a:r>
            <a:r>
              <a:rPr lang="zh-TW" altLang="en-US" b="1" dirty="0" smtClean="0">
                <a:latin typeface="Arial Narrow" pitchFamily="34" charset="0"/>
              </a:rPr>
              <a:t>個平年共有幾天？</a:t>
            </a:r>
            <a:r>
              <a:rPr lang="en-US" altLang="zh-TW" dirty="0" smtClean="0">
                <a:solidFill>
                  <a:srgbClr val="646464"/>
                </a:solidFill>
                <a:latin typeface="Arial Narrow" pitchFamily="34" charset="0"/>
              </a:rPr>
              <a:t/>
            </a:r>
            <a:br>
              <a:rPr lang="en-US" altLang="zh-TW" dirty="0" smtClean="0">
                <a:solidFill>
                  <a:srgbClr val="646464"/>
                </a:solidFill>
                <a:latin typeface="Arial Narrow" pitchFamily="34" charset="0"/>
              </a:rPr>
            </a:br>
            <a:endParaRPr lang="en-US" altLang="zh-TW" dirty="0" smtClean="0">
              <a:solidFill>
                <a:srgbClr val="646464"/>
              </a:solidFill>
              <a:latin typeface="Arial Narrow" pitchFamily="34" charset="0"/>
            </a:endParaRPr>
          </a:p>
          <a:p>
            <a:r>
              <a:rPr lang="en-US" altLang="zh-TW" b="1" dirty="0" smtClean="0">
                <a:latin typeface="Arial Narrow" pitchFamily="34" charset="0"/>
              </a:rPr>
              <a:t>SR:</a:t>
            </a:r>
          </a:p>
          <a:p>
            <a:r>
              <a:rPr lang="en-US" altLang="zh-TW" dirty="0" smtClean="0">
                <a:solidFill>
                  <a:schemeClr val="tx1"/>
                </a:solidFill>
                <a:latin typeface="Arial Narrow" pitchFamily="34" charset="0"/>
              </a:rPr>
              <a:t>{</a:t>
            </a:r>
            <a:r>
              <a:rPr lang="zh-TW" altLang="en-US" dirty="0" smtClean="0">
                <a:solidFill>
                  <a:schemeClr val="tx1"/>
                </a:solidFill>
                <a:latin typeface="Arial Narrow" pitchFamily="34" charset="0"/>
              </a:rPr>
              <a:t>有</a:t>
            </a:r>
            <a:r>
              <a:rPr lang="en-US" altLang="zh-TW" dirty="0" smtClean="0">
                <a:solidFill>
                  <a:schemeClr val="tx1"/>
                </a:solidFill>
                <a:latin typeface="Arial Narrow" pitchFamily="34" charset="0"/>
              </a:rPr>
              <a:t>(4):</a:t>
            </a:r>
          </a:p>
          <a:p>
            <a:r>
              <a:rPr lang="en-US" altLang="zh-TW" dirty="0" smtClean="0">
                <a:solidFill>
                  <a:schemeClr val="tx1"/>
                </a:solidFill>
                <a:latin typeface="Arial Narrow" pitchFamily="34" charset="0"/>
              </a:rPr>
              <a:t>    theme={</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平年</a:t>
            </a:r>
            <a:r>
              <a:rPr lang="en-US" altLang="zh-TW" dirty="0" smtClean="0">
                <a:solidFill>
                  <a:schemeClr val="tx1"/>
                </a:solidFill>
                <a:latin typeface="Arial Narrow" pitchFamily="34" charset="0"/>
              </a:rPr>
              <a:t>(2):</a:t>
            </a:r>
          </a:p>
          <a:p>
            <a:r>
              <a:rPr lang="en-US" altLang="zh-TW" dirty="0" smtClean="0">
                <a:solidFill>
                  <a:schemeClr val="tx1"/>
                </a:solidFill>
                <a:latin typeface="Arial Narrow" pitchFamily="34" charset="0"/>
              </a:rPr>
              <a:t>        quantifier={</a:t>
            </a:r>
            <a:r>
              <a:rPr lang="zh-TW" altLang="en-US" dirty="0" smtClean="0">
                <a:solidFill>
                  <a:schemeClr val="tx1"/>
                </a:solidFill>
                <a:latin typeface="Arial Narrow" pitchFamily="34" charset="0"/>
              </a:rPr>
              <a:t>３個</a:t>
            </a:r>
            <a:r>
              <a:rPr lang="en-US" altLang="zh-TW" dirty="0" smtClean="0">
                <a:solidFill>
                  <a:schemeClr val="tx1"/>
                </a:solidFill>
                <a:latin typeface="Arial Narrow" pitchFamily="34" charset="0"/>
              </a:rPr>
              <a:t>(1)}</a:t>
            </a:r>
          </a:p>
          <a:p>
            <a:r>
              <a:rPr lang="en-US" altLang="zh-TW" dirty="0" smtClean="0">
                <a:solidFill>
                  <a:schemeClr val="tx1"/>
                </a:solidFill>
                <a:latin typeface="Arial Narrow" pitchFamily="34" charset="0"/>
              </a:rPr>
              <a:t>    },</a:t>
            </a:r>
          </a:p>
          <a:p>
            <a:r>
              <a:rPr lang="en-US" altLang="zh-TW" dirty="0" smtClean="0">
                <a:solidFill>
                  <a:schemeClr val="tx1"/>
                </a:solidFill>
                <a:latin typeface="Arial Narrow" pitchFamily="34" charset="0"/>
              </a:rPr>
              <a:t>    quantity={</a:t>
            </a:r>
            <a:r>
              <a:rPr lang="zh-TW" altLang="en-US" dirty="0" smtClean="0">
                <a:solidFill>
                  <a:schemeClr val="tx1"/>
                </a:solidFill>
                <a:latin typeface="Arial Narrow" pitchFamily="34" charset="0"/>
              </a:rPr>
              <a:t>共</a:t>
            </a:r>
            <a:r>
              <a:rPr lang="en-US" altLang="zh-TW" dirty="0" smtClean="0">
                <a:solidFill>
                  <a:schemeClr val="tx1"/>
                </a:solidFill>
                <a:latin typeface="Arial Narrow" pitchFamily="34" charset="0"/>
              </a:rPr>
              <a:t>(3)},</a:t>
            </a:r>
          </a:p>
          <a:p>
            <a:r>
              <a:rPr lang="en-US" altLang="zh-TW" dirty="0" smtClean="0">
                <a:solidFill>
                  <a:schemeClr val="tx1"/>
                </a:solidFill>
                <a:latin typeface="Arial Narrow" pitchFamily="34" charset="0"/>
              </a:rPr>
              <a:t>    range={</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幾天</a:t>
            </a:r>
            <a:r>
              <a:rPr lang="en-US" altLang="zh-TW" dirty="0" smtClean="0">
                <a:solidFill>
                  <a:schemeClr val="tx1"/>
                </a:solidFill>
                <a:latin typeface="Arial Narrow" pitchFamily="34" charset="0"/>
              </a:rPr>
              <a:t>(5)}</a:t>
            </a:r>
          </a:p>
          <a:p>
            <a:r>
              <a:rPr lang="en-US" altLang="zh-TW" dirty="0" smtClean="0">
                <a:solidFill>
                  <a:schemeClr val="tx1"/>
                </a:solidFill>
                <a:latin typeface="Arial Narrow" pitchFamily="34" charset="0"/>
              </a:rPr>
              <a:t>}</a:t>
            </a:r>
          </a:p>
          <a:p>
            <a:endParaRPr lang="en-US" altLang="zh-TW" dirty="0" smtClean="0">
              <a:solidFill>
                <a:schemeClr val="tx1"/>
              </a:solidFill>
              <a:latin typeface="Arial Narrow" pitchFamily="34" charset="0"/>
            </a:endParaRPr>
          </a:p>
          <a:p>
            <a:r>
              <a:rPr lang="zh-TW" altLang="en-US" sz="1500" dirty="0" smtClean="0">
                <a:solidFill>
                  <a:schemeClr val="tx1"/>
                </a:solidFill>
                <a:latin typeface="Arial Narrow" pitchFamily="34" charset="0"/>
              </a:rPr>
              <a:t>３個</a:t>
            </a:r>
            <a:r>
              <a:rPr lang="en-US" altLang="zh-TW" sz="1500" dirty="0" smtClean="0">
                <a:solidFill>
                  <a:schemeClr val="tx1"/>
                </a:solidFill>
                <a:latin typeface="Arial Narrow" pitchFamily="34" charset="0"/>
              </a:rPr>
              <a:t>(1,DM): quantifier={</a:t>
            </a:r>
            <a:r>
              <a:rPr lang="zh-TW" altLang="en-US" sz="1500" dirty="0" smtClean="0">
                <a:solidFill>
                  <a:schemeClr val="tx1"/>
                </a:solidFill>
                <a:latin typeface="Arial Narrow" pitchFamily="34" charset="0"/>
              </a:rPr>
              <a:t>個</a:t>
            </a:r>
            <a:r>
              <a:rPr lang="en-US" altLang="zh-TW" sz="1500" dirty="0" smtClean="0">
                <a:solidFill>
                  <a:schemeClr val="tx1"/>
                </a:solidFill>
                <a:latin typeface="Arial Narrow" pitchFamily="34" charset="0"/>
              </a:rPr>
              <a:t>.null|</a:t>
            </a:r>
            <a:r>
              <a:rPr lang="zh-TW" altLang="en-US" sz="1500" dirty="0" smtClean="0">
                <a:solidFill>
                  <a:schemeClr val="tx1"/>
                </a:solidFill>
                <a:latin typeface="Arial Narrow" pitchFamily="34" charset="0"/>
              </a:rPr>
              <a:t>無義</a:t>
            </a:r>
            <a:r>
              <a:rPr lang="en-US" altLang="zh-TW" sz="1500" dirty="0" smtClean="0">
                <a:solidFill>
                  <a:schemeClr val="tx1"/>
                </a:solidFill>
                <a:latin typeface="Arial Narrow" pitchFamily="34" charset="0"/>
              </a:rPr>
              <a:t>:quantity={3}}</a:t>
            </a:r>
          </a:p>
          <a:p>
            <a:r>
              <a:rPr lang="zh-TW" altLang="en-US" sz="1500" dirty="0" smtClean="0">
                <a:solidFill>
                  <a:schemeClr val="tx1"/>
                </a:solidFill>
                <a:latin typeface="Arial Narrow" pitchFamily="34" charset="0"/>
              </a:rPr>
              <a:t>平年</a:t>
            </a:r>
            <a:r>
              <a:rPr lang="en-US" altLang="zh-TW" sz="1500" dirty="0" smtClean="0">
                <a:solidFill>
                  <a:schemeClr val="tx1"/>
                </a:solidFill>
                <a:latin typeface="Arial Narrow" pitchFamily="34" charset="0"/>
              </a:rPr>
              <a:t>(2,Nac): {</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year|</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年</a:t>
            </a:r>
            <a:r>
              <a:rPr lang="en-US" altLang="zh-TW" sz="1500" dirty="0" smtClean="0">
                <a:solidFill>
                  <a:schemeClr val="tx1"/>
                </a:solidFill>
                <a:latin typeface="Arial Narrow" pitchFamily="34" charset="0"/>
              </a:rPr>
              <a:t>:predication={exist|</a:t>
            </a:r>
            <a:r>
              <a:rPr lang="zh-TW" altLang="en-US" sz="1500" dirty="0" smtClean="0">
                <a:solidFill>
                  <a:schemeClr val="tx1"/>
                </a:solidFill>
                <a:latin typeface="Arial Narrow" pitchFamily="34" charset="0"/>
              </a:rPr>
              <a:t>存在</a:t>
            </a:r>
            <a:r>
              <a:rPr lang="en-US" altLang="zh-TW" sz="1500" dirty="0" smtClean="0">
                <a:solidFill>
                  <a:schemeClr val="tx1"/>
                </a:solidFill>
                <a:latin typeface="Arial Narrow" pitchFamily="34" charset="0"/>
              </a:rPr>
              <a:t>:theme={</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day|</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日</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:quantity={365}</a:t>
            </a:r>
            <a:r>
              <a:rPr lang="en-US" altLang="zh-TW" sz="1500" dirty="0" smtClean="0">
                <a:solidFill>
                  <a:schemeClr val="tx1"/>
                </a:solidFill>
                <a:latin typeface="Arial Narrow" pitchFamily="34" charset="0"/>
              </a:rPr>
              <a:t>},topic={~}}}</a:t>
            </a:r>
          </a:p>
          <a:p>
            <a:r>
              <a:rPr lang="zh-TW" altLang="en-US" sz="1500" dirty="0" smtClean="0">
                <a:solidFill>
                  <a:schemeClr val="tx1"/>
                </a:solidFill>
                <a:latin typeface="Arial Narrow" pitchFamily="34" charset="0"/>
              </a:rPr>
              <a:t>共</a:t>
            </a:r>
            <a:r>
              <a:rPr lang="en-US" altLang="zh-TW" sz="1500" dirty="0" smtClean="0">
                <a:solidFill>
                  <a:schemeClr val="tx1"/>
                </a:solidFill>
                <a:latin typeface="Arial Narrow" pitchFamily="34" charset="0"/>
              </a:rPr>
              <a:t>(3,Daa): {all|</a:t>
            </a:r>
            <a:r>
              <a:rPr lang="zh-TW" altLang="en-US" sz="1500" dirty="0" smtClean="0">
                <a:solidFill>
                  <a:schemeClr val="tx1"/>
                </a:solidFill>
                <a:latin typeface="Arial Narrow" pitchFamily="34" charset="0"/>
              </a:rPr>
              <a:t>全</a:t>
            </a:r>
            <a:r>
              <a:rPr lang="en-US" altLang="zh-TW" sz="1500" dirty="0" smtClean="0">
                <a:solidFill>
                  <a:schemeClr val="tx1"/>
                </a:solidFill>
                <a:latin typeface="Arial Narrow" pitchFamily="34" charset="0"/>
              </a:rPr>
              <a:t>}</a:t>
            </a:r>
          </a:p>
          <a:p>
            <a:r>
              <a:rPr lang="zh-TW" altLang="en-US" sz="1500" dirty="0" smtClean="0">
                <a:solidFill>
                  <a:schemeClr val="tx1"/>
                </a:solidFill>
                <a:latin typeface="Arial Narrow" pitchFamily="34" charset="0"/>
              </a:rPr>
              <a:t>有</a:t>
            </a:r>
            <a:r>
              <a:rPr lang="en-US" altLang="zh-TW" sz="1500" dirty="0" smtClean="0">
                <a:solidFill>
                  <a:schemeClr val="tx1"/>
                </a:solidFill>
                <a:latin typeface="Arial Narrow" pitchFamily="34" charset="0"/>
              </a:rPr>
              <a:t>(4,V_2): {exist|</a:t>
            </a:r>
            <a:r>
              <a:rPr lang="zh-TW" altLang="en-US" sz="1500" dirty="0" smtClean="0">
                <a:solidFill>
                  <a:schemeClr val="tx1"/>
                </a:solidFill>
                <a:latin typeface="Arial Narrow" pitchFamily="34" charset="0"/>
              </a:rPr>
              <a:t>存在</a:t>
            </a:r>
            <a:r>
              <a:rPr lang="en-US" altLang="zh-TW" sz="1500" dirty="0" smtClean="0">
                <a:solidFill>
                  <a:schemeClr val="tx1"/>
                </a:solidFill>
                <a:latin typeface="Arial Narrow" pitchFamily="34" charset="0"/>
              </a:rPr>
              <a:t>}</a:t>
            </a:r>
          </a:p>
          <a:p>
            <a:r>
              <a:rPr lang="zh-TW" altLang="en-US" sz="1500" dirty="0" smtClean="0">
                <a:solidFill>
                  <a:schemeClr val="tx1"/>
                </a:solidFill>
                <a:latin typeface="Arial Narrow" pitchFamily="34" charset="0"/>
              </a:rPr>
              <a:t>幾天</a:t>
            </a:r>
            <a:r>
              <a:rPr lang="en-US" altLang="zh-TW" sz="1500" dirty="0" smtClean="0">
                <a:solidFill>
                  <a:schemeClr val="tx1"/>
                </a:solidFill>
                <a:latin typeface="Arial Narrow" pitchFamily="34" charset="0"/>
              </a:rPr>
              <a:t>(5,DM): </a:t>
            </a:r>
            <a:r>
              <a:rPr lang="zh-TW" altLang="en-US" sz="1500" dirty="0" smtClean="0">
                <a:solidFill>
                  <a:schemeClr val="tx1"/>
                </a:solidFill>
                <a:latin typeface="Arial Narrow" pitchFamily="34" charset="0"/>
              </a:rPr>
              <a:t>天</a:t>
            </a:r>
            <a:r>
              <a:rPr lang="en-US" altLang="zh-TW" sz="1500" dirty="0" smtClean="0">
                <a:solidFill>
                  <a:schemeClr val="tx1"/>
                </a:solidFill>
                <a:latin typeface="Arial Narrow" pitchFamily="34" charset="0"/>
              </a:rPr>
              <a:t>.time={day|</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日</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幾</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.quantity={</a:t>
            </a:r>
            <a:r>
              <a:rPr lang="en-US" altLang="zh-TW" sz="1500" b="1" dirty="0" err="1" smtClean="0">
                <a:solidFill>
                  <a:srgbClr val="034BED"/>
                </a:solidFill>
                <a:effectLst>
                  <a:outerShdw blurRad="38100" dist="38100" dir="2700000" algn="tl">
                    <a:srgbClr val="000000">
                      <a:alpha val="43137"/>
                    </a:srgbClr>
                  </a:outerShdw>
                </a:effectLst>
                <a:latin typeface="Arial Narrow" pitchFamily="34" charset="0"/>
              </a:rPr>
              <a:t>Ques</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疑問</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en-US" altLang="zh-TW" sz="1500" dirty="0" smtClean="0">
                <a:solidFill>
                  <a:schemeClr val="tx1"/>
                </a:solidFill>
                <a:latin typeface="Arial Narrow" pitchFamily="34" charset="0"/>
              </a:rPr>
              <a:t>}</a:t>
            </a:r>
            <a:endParaRPr lang="en-US" altLang="zh-TW" sz="1500" dirty="0">
              <a:solidFill>
                <a:schemeClr val="tx1"/>
              </a:solidFill>
              <a:latin typeface="Arial Narrow" pitchFamily="34" charset="0"/>
            </a:endParaRPr>
          </a:p>
        </p:txBody>
      </p:sp>
      <p:sp>
        <p:nvSpPr>
          <p:cNvPr id="11" name="Text Box 12"/>
          <p:cNvSpPr txBox="1">
            <a:spLocks noChangeArrowheads="1"/>
          </p:cNvSpPr>
          <p:nvPr/>
        </p:nvSpPr>
        <p:spPr bwMode="auto">
          <a:xfrm>
            <a:off x="3532388" y="1968500"/>
            <a:ext cx="5572865" cy="2862322"/>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smtClean="0">
                <a:latin typeface="Arial Narrow" pitchFamily="34" charset="0"/>
              </a:rPr>
              <a:t>LF1:</a:t>
            </a:r>
          </a:p>
          <a:p>
            <a:pPr marL="88900"/>
            <a:r>
              <a:rPr lang="en-US" altLang="zh-TW" dirty="0" smtClean="0">
                <a:latin typeface="Arial Narrow" pitchFamily="34" charset="0"/>
              </a:rPr>
              <a:t>verb(v2,</a:t>
            </a:r>
            <a:r>
              <a:rPr lang="zh-TW" altLang="en-US" dirty="0" smtClean="0">
                <a:latin typeface="Arial Narrow" pitchFamily="34" charset="0"/>
              </a:rPr>
              <a:t>有</a:t>
            </a:r>
            <a:r>
              <a:rPr lang="en-US" altLang="zh-TW" dirty="0" smtClean="0">
                <a:latin typeface="Arial Narrow" pitchFamily="34" charset="0"/>
              </a:rPr>
              <a:t>)&amp;topic(v2,n3)&amp;quantity(v2,</a:t>
            </a:r>
            <a:r>
              <a:rPr lang="zh-TW" altLang="en-US" dirty="0" smtClean="0">
                <a:latin typeface="Arial Narrow" pitchFamily="34" charset="0"/>
              </a:rPr>
              <a:t>共</a:t>
            </a:r>
            <a:r>
              <a:rPr lang="en-US" altLang="zh-TW" dirty="0" smtClean="0">
                <a:latin typeface="Arial Narrow" pitchFamily="34" charset="0"/>
              </a:rPr>
              <a:t>)&amp;</a:t>
            </a:r>
            <a:r>
              <a:rPr lang="en-US" altLang="zh-TW" dirty="0" smtClean="0">
                <a:solidFill>
                  <a:srgbClr val="034BED"/>
                </a:solidFill>
                <a:latin typeface="Arial Narrow" pitchFamily="34" charset="0"/>
              </a:rPr>
              <a:t>theme(v2,n4)&amp;head(n3,</a:t>
            </a:r>
            <a:r>
              <a:rPr lang="zh-TW" altLang="en-US" dirty="0" smtClean="0">
                <a:solidFill>
                  <a:srgbClr val="034BED"/>
                </a:solidFill>
                <a:latin typeface="Arial Narrow" pitchFamily="34" charset="0"/>
              </a:rPr>
              <a:t>平年</a:t>
            </a:r>
            <a:r>
              <a:rPr lang="en-US" altLang="zh-TW" dirty="0" smtClean="0">
                <a:solidFill>
                  <a:srgbClr val="034BED"/>
                </a:solidFill>
                <a:latin typeface="Arial Narrow" pitchFamily="34" charset="0"/>
              </a:rPr>
              <a:t>)&amp;quantity(n3,3)&amp;unit(n3,</a:t>
            </a:r>
            <a:r>
              <a:rPr lang="zh-TW" altLang="en-US" dirty="0" smtClean="0">
                <a:solidFill>
                  <a:srgbClr val="034BED"/>
                </a:solidFill>
                <a:latin typeface="Arial Narrow" pitchFamily="34" charset="0"/>
              </a:rPr>
              <a:t>個</a:t>
            </a:r>
            <a:r>
              <a:rPr lang="en-US" altLang="zh-TW" dirty="0" smtClean="0">
                <a:solidFill>
                  <a:srgbClr val="034BED"/>
                </a:solidFill>
                <a:latin typeface="Arial Narrow" pitchFamily="34" charset="0"/>
              </a:rPr>
              <a:t>)&amp;head(n4,</a:t>
            </a:r>
            <a:r>
              <a:rPr lang="zh-TW" altLang="en-US" dirty="0" smtClean="0">
                <a:solidFill>
                  <a:srgbClr val="034BED"/>
                </a:solidFill>
                <a:latin typeface="Arial Narrow" pitchFamily="34" charset="0"/>
              </a:rPr>
              <a:t>天</a:t>
            </a:r>
            <a:r>
              <a:rPr lang="en-US" altLang="zh-TW" dirty="0" smtClean="0">
                <a:solidFill>
                  <a:srgbClr val="034BED"/>
                </a:solidFill>
                <a:latin typeface="Arial Narrow" pitchFamily="34" charset="0"/>
              </a:rPr>
              <a:t>)</a:t>
            </a:r>
            <a:r>
              <a:rPr lang="en-US" altLang="zh-TW" dirty="0" smtClean="0">
                <a:latin typeface="Arial Narrow" pitchFamily="34" charset="0"/>
              </a:rPr>
              <a:t>&amp;quantity(n4,</a:t>
            </a:r>
            <a:r>
              <a:rPr lang="zh-TW" altLang="en-US" dirty="0" smtClean="0">
                <a:latin typeface="Arial Narrow" pitchFamily="34" charset="0"/>
              </a:rPr>
              <a:t>幾</a:t>
            </a:r>
            <a:r>
              <a:rPr lang="en-US" altLang="zh-TW" dirty="0" smtClean="0">
                <a:latin typeface="Arial Narrow" pitchFamily="34" charset="0"/>
              </a:rPr>
              <a:t>)</a:t>
            </a:r>
            <a:endParaRPr lang="en-US" altLang="zh-TW" dirty="0" smtClean="0">
              <a:solidFill>
                <a:srgbClr val="00B050"/>
              </a:solidFill>
              <a:latin typeface="Arial Narrow" pitchFamily="34" charset="0"/>
            </a:endParaRPr>
          </a:p>
          <a:p>
            <a:r>
              <a:rPr lang="en-US" altLang="zh-TW" dirty="0" smtClean="0">
                <a:solidFill>
                  <a:srgbClr val="646464"/>
                </a:solidFill>
                <a:latin typeface="Arial Narrow" pitchFamily="34" charset="0"/>
              </a:rPr>
              <a:t>                                             </a:t>
            </a:r>
          </a:p>
          <a:p>
            <a:r>
              <a:rPr lang="en-US" altLang="zh-TW" dirty="0" smtClean="0">
                <a:latin typeface="Arial Narrow" pitchFamily="34" charset="0"/>
              </a:rPr>
              <a:t>LF2:</a:t>
            </a:r>
          </a:p>
          <a:p>
            <a:pPr marL="88900"/>
            <a:r>
              <a:rPr lang="en-US" altLang="zh-TW" b="1" dirty="0" smtClean="0">
                <a:solidFill>
                  <a:srgbClr val="FF0000"/>
                </a:solidFill>
                <a:latin typeface="Arial Narrow" pitchFamily="34" charset="0"/>
              </a:rPr>
              <a:t>ANS=Multiplication</a:t>
            </a:r>
            <a:r>
              <a:rPr lang="en-US" altLang="zh-TW" dirty="0" smtClean="0">
                <a:solidFill>
                  <a:schemeClr val="tx1"/>
                </a:solidFill>
                <a:latin typeface="Arial Narrow" pitchFamily="34" charset="0"/>
              </a:rPr>
              <a:t>(</a:t>
            </a:r>
            <a:r>
              <a:rPr lang="en-US" altLang="zh-TW" b="1" dirty="0" err="1" smtClean="0">
                <a:solidFill>
                  <a:srgbClr val="034BED"/>
                </a:solidFill>
                <a:effectLst>
                  <a:outerShdw blurRad="38100" dist="38100" dir="2700000" algn="tl">
                    <a:srgbClr val="000000">
                      <a:alpha val="43137"/>
                    </a:srgbClr>
                  </a:outerShdw>
                </a:effectLst>
                <a:latin typeface="Arial Narrow" pitchFamily="34" charset="0"/>
              </a:rPr>
              <a:t>quan</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(q3,</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個</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平年</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en-US" altLang="zh-TW" dirty="0" smtClean="0">
                <a:solidFill>
                  <a:schemeClr val="tx1"/>
                </a:solidFill>
                <a:latin typeface="Arial Narrow" pitchFamily="34" charset="0"/>
              </a:rPr>
              <a:t>,</a:t>
            </a:r>
            <a:r>
              <a:rPr lang="en-US" altLang="zh-TW" dirty="0" err="1" smtClean="0">
                <a:solidFill>
                  <a:schemeClr val="tx1"/>
                </a:solidFill>
                <a:latin typeface="Arial Narrow" pitchFamily="34" charset="0"/>
              </a:rPr>
              <a:t>u_map</a:t>
            </a:r>
            <a:r>
              <a:rPr lang="en-US" altLang="zh-TW" dirty="0" smtClean="0">
                <a:solidFill>
                  <a:schemeClr val="tx1"/>
                </a:solidFill>
                <a:latin typeface="Arial Narrow" pitchFamily="34" charset="0"/>
              </a:rPr>
              <a:t>(</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?m,</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個</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平年</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天</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en-US" altLang="zh-TW" dirty="0" smtClean="0">
                <a:solidFill>
                  <a:schemeClr val="tx1"/>
                </a:solidFill>
                <a:latin typeface="Arial Narrow" pitchFamily="34" charset="0"/>
              </a:rPr>
              <a:t>)&amp;verb(?m,</a:t>
            </a:r>
            <a:r>
              <a:rPr lang="zh-TW" altLang="en-US" dirty="0" smtClean="0">
                <a:solidFill>
                  <a:schemeClr val="tx1"/>
                </a:solidFill>
                <a:latin typeface="Arial Narrow" pitchFamily="34" charset="0"/>
              </a:rPr>
              <a:t>有</a:t>
            </a:r>
            <a:r>
              <a:rPr lang="en-US" altLang="zh-TW" dirty="0" smtClean="0">
                <a:solidFill>
                  <a:schemeClr val="tx1"/>
                </a:solidFill>
                <a:latin typeface="Arial Narrow" pitchFamily="34" charset="0"/>
              </a:rPr>
              <a:t>))</a:t>
            </a:r>
            <a:r>
              <a:rPr lang="en-US" altLang="zh-TW" dirty="0" smtClean="0">
                <a:latin typeface="Arial Narrow" pitchFamily="34" charset="0"/>
              </a:rPr>
              <a:t> </a:t>
            </a:r>
          </a:p>
          <a:p>
            <a:pPr marL="88900"/>
            <a:endParaRPr lang="en-US" altLang="zh-TW" dirty="0" smtClean="0">
              <a:solidFill>
                <a:srgbClr val="00B050"/>
              </a:solidFill>
              <a:latin typeface="Arial Narrow" pitchFamily="34" charset="0"/>
            </a:endParaRPr>
          </a:p>
          <a:p>
            <a:pPr marL="88900"/>
            <a:endParaRPr lang="en-US" altLang="zh-TW" dirty="0">
              <a:solidFill>
                <a:srgbClr val="00B050"/>
              </a:solidFill>
              <a:latin typeface="Arial Narrow" pitchFamily="34" charset="0"/>
            </a:endParaRPr>
          </a:p>
        </p:txBody>
      </p:sp>
      <p:sp>
        <p:nvSpPr>
          <p:cNvPr id="18" name="Title 1"/>
          <p:cNvSpPr txBox="1">
            <a:spLocks/>
          </p:cNvSpPr>
          <p:nvPr/>
        </p:nvSpPr>
        <p:spPr>
          <a:xfrm>
            <a:off x="276185" y="127000"/>
            <a:ext cx="8686800" cy="931334"/>
          </a:xfrm>
          <a:prstGeom prst="rect">
            <a:avLst/>
          </a:prstGeom>
        </p:spPr>
        <p:txBody>
          <a:bodyPr vert="horz" lIns="91440" tIns="45720" rIns="91440" bIns="45720" rtlCol="0" anchor="ct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Logical Form Converter </a:t>
            </a:r>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(5/8)</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 name="Text Box 12"/>
          <p:cNvSpPr txBox="1">
            <a:spLocks noChangeArrowheads="1"/>
          </p:cNvSpPr>
          <p:nvPr/>
        </p:nvSpPr>
        <p:spPr bwMode="auto">
          <a:xfrm>
            <a:off x="5533985" y="4000500"/>
            <a:ext cx="3429000" cy="784830"/>
          </a:xfrm>
          <a:prstGeom prst="rect">
            <a:avLst/>
          </a:prstGeom>
          <a:solidFill>
            <a:srgbClr val="FFFF00"/>
          </a:solidFill>
          <a:ln w="19050">
            <a:solidFill>
              <a:schemeClr val="bg1">
                <a:lumMod val="50000"/>
              </a:schemeClr>
            </a:solidFill>
            <a:prstDash val="sysDash"/>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sz="1500" b="1" dirty="0" err="1" smtClean="0">
                <a:solidFill>
                  <a:srgbClr val="034BED"/>
                </a:solidFill>
                <a:effectLst>
                  <a:outerShdw blurRad="38100" dist="38100" dir="2700000" algn="tl">
                    <a:srgbClr val="000000">
                      <a:alpha val="43137"/>
                    </a:srgbClr>
                  </a:outerShdw>
                </a:effectLst>
                <a:latin typeface="Arial Narrow" pitchFamily="34" charset="0"/>
              </a:rPr>
              <a:t>quan</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(q1,</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個</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平年</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)=1 &amp; </a:t>
            </a:r>
            <a:r>
              <a:rPr lang="en-US" altLang="zh-TW" sz="1500" b="1" dirty="0" err="1" smtClean="0">
                <a:solidFill>
                  <a:srgbClr val="034BED"/>
                </a:solidFill>
                <a:effectLst>
                  <a:outerShdw blurRad="38100" dist="38100" dir="2700000" algn="tl">
                    <a:srgbClr val="000000">
                      <a:alpha val="43137"/>
                    </a:srgbClr>
                  </a:outerShdw>
                </a:effectLst>
                <a:latin typeface="Arial Narrow" pitchFamily="34" charset="0"/>
              </a:rPr>
              <a:t>quan</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(q2,</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天</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,#)=365 &amp; </a:t>
            </a:r>
            <a:r>
              <a:rPr lang="en-US" altLang="zh-TW" sz="1500" b="1" dirty="0" err="1" smtClean="0">
                <a:solidFill>
                  <a:srgbClr val="034BED"/>
                </a:solidFill>
                <a:effectLst>
                  <a:outerShdw blurRad="38100" dist="38100" dir="2700000" algn="tl">
                    <a:srgbClr val="000000">
                      <a:alpha val="43137"/>
                    </a:srgbClr>
                  </a:outerShdw>
                </a:effectLst>
                <a:latin typeface="Arial Narrow" pitchFamily="34" charset="0"/>
              </a:rPr>
              <a:t>qmap</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(m1,q1,q2) &amp; verb(m1,</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有</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p>
          <a:p>
            <a:r>
              <a:rPr lang="en-US" altLang="zh-TW" sz="1500" b="1" dirty="0" smtClean="0">
                <a:solidFill>
                  <a:schemeClr val="tx1"/>
                </a:solidFill>
                <a:latin typeface="+mn-ea"/>
              </a:rPr>
              <a:t>=&gt; </a:t>
            </a:r>
            <a:r>
              <a:rPr lang="en-US" altLang="zh-TW" sz="1500" dirty="0" err="1" smtClean="0">
                <a:solidFill>
                  <a:schemeClr val="tx1"/>
                </a:solidFill>
                <a:latin typeface="Arial Narrow" pitchFamily="34" charset="0"/>
              </a:rPr>
              <a:t>u_map</a:t>
            </a:r>
            <a:r>
              <a:rPr lang="en-US" altLang="zh-TW" sz="1500" dirty="0" smtClean="0">
                <a:solidFill>
                  <a:schemeClr val="tx1"/>
                </a:solidFill>
                <a:latin typeface="Arial Narrow" pitchFamily="34" charset="0"/>
              </a:rPr>
              <a:t>(m1, </a:t>
            </a:r>
            <a:r>
              <a:rPr lang="zh-TW" altLang="en-US" sz="1500" dirty="0" smtClean="0">
                <a:solidFill>
                  <a:schemeClr val="tx1"/>
                </a:solidFill>
                <a:latin typeface="Arial Narrow" pitchFamily="34" charset="0"/>
              </a:rPr>
              <a:t>個</a:t>
            </a:r>
            <a:r>
              <a:rPr lang="en-US" altLang="zh-TW" sz="1500" dirty="0" smtClean="0">
                <a:solidFill>
                  <a:schemeClr val="tx1"/>
                </a:solidFill>
                <a:latin typeface="Arial Narrow" pitchFamily="34" charset="0"/>
              </a:rPr>
              <a:t>,</a:t>
            </a:r>
            <a:r>
              <a:rPr lang="zh-TW" altLang="en-US" sz="1500" dirty="0" smtClean="0">
                <a:solidFill>
                  <a:schemeClr val="tx1"/>
                </a:solidFill>
                <a:latin typeface="Arial Narrow" pitchFamily="34" charset="0"/>
              </a:rPr>
              <a:t>平年</a:t>
            </a:r>
            <a:r>
              <a:rPr lang="en-US" altLang="zh-TW" sz="1500" dirty="0" smtClean="0">
                <a:solidFill>
                  <a:schemeClr val="tx1"/>
                </a:solidFill>
                <a:latin typeface="Arial Narrow" pitchFamily="34" charset="0"/>
              </a:rPr>
              <a:t>,</a:t>
            </a:r>
            <a:r>
              <a:rPr lang="zh-TW" altLang="en-US" sz="1500" dirty="0" smtClean="0">
                <a:solidFill>
                  <a:schemeClr val="tx1"/>
                </a:solidFill>
                <a:latin typeface="Arial Narrow" pitchFamily="34" charset="0"/>
              </a:rPr>
              <a:t>天</a:t>
            </a:r>
            <a:r>
              <a:rPr lang="en-US" altLang="zh-TW" sz="1500" dirty="0" smtClean="0">
                <a:solidFill>
                  <a:schemeClr val="tx1"/>
                </a:solidFill>
                <a:latin typeface="Arial Narrow" pitchFamily="34" charset="0"/>
              </a:rPr>
              <a:t>,#): 1</a:t>
            </a:r>
            <a:r>
              <a:rPr lang="zh-TW" altLang="en-US" sz="1500" dirty="0" smtClean="0">
                <a:solidFill>
                  <a:schemeClr val="tx1"/>
                </a:solidFill>
                <a:latin typeface="Arial Narrow" pitchFamily="34" charset="0"/>
              </a:rPr>
              <a:t>個平年</a:t>
            </a:r>
            <a:r>
              <a:rPr lang="en-US" altLang="zh-TW" sz="1500" dirty="0" smtClean="0">
                <a:solidFill>
                  <a:schemeClr val="tx1"/>
                </a:solidFill>
                <a:latin typeface="Arial Narrow" pitchFamily="34" charset="0"/>
              </a:rPr>
              <a:t>?</a:t>
            </a:r>
            <a:r>
              <a:rPr lang="zh-TW" altLang="en-US" sz="1500" dirty="0" smtClean="0">
                <a:solidFill>
                  <a:schemeClr val="tx1"/>
                </a:solidFill>
                <a:latin typeface="Arial Narrow" pitchFamily="34" charset="0"/>
              </a:rPr>
              <a:t>天</a:t>
            </a:r>
            <a:endParaRPr lang="en-US" altLang="zh-TW" sz="1500" dirty="0" smtClean="0">
              <a:solidFill>
                <a:schemeClr val="tx1"/>
              </a:solidFill>
              <a:latin typeface="Arial Narrow" pitchFamily="34" charset="0"/>
            </a:endParaRPr>
          </a:p>
        </p:txBody>
      </p:sp>
      <p:sp>
        <p:nvSpPr>
          <p:cNvPr id="19" name="AutoShape 6"/>
          <p:cNvSpPr>
            <a:spLocks/>
          </p:cNvSpPr>
          <p:nvPr/>
        </p:nvSpPr>
        <p:spPr bwMode="auto">
          <a:xfrm>
            <a:off x="6165129" y="5530262"/>
            <a:ext cx="2378149" cy="364091"/>
          </a:xfrm>
          <a:prstGeom prst="borderCallout2">
            <a:avLst>
              <a:gd name="adj1" fmla="val 47577"/>
              <a:gd name="adj2" fmla="val -383"/>
              <a:gd name="adj3" fmla="val 47578"/>
              <a:gd name="adj4" fmla="val -11562"/>
              <a:gd name="adj5" fmla="val -446194"/>
              <a:gd name="adj6" fmla="val -57237"/>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1600" dirty="0" smtClean="0">
                <a:latin typeface="Arial Narrow" pitchFamily="34" charset="0"/>
              </a:rPr>
              <a:t>Solution Type: Multiplication</a:t>
            </a:r>
            <a:endParaRPr lang="en-US" altLang="zh-TW" sz="1600" b="0" i="0" dirty="0">
              <a:latin typeface="Arial Narrow" pitchFamily="34" charset="0"/>
            </a:endParaRPr>
          </a:p>
        </p:txBody>
      </p:sp>
    </p:spTree>
    <p:extLst>
      <p:ext uri="{BB962C8B-B14F-4D97-AF65-F5344CB8AC3E}">
        <p14:creationId xmlns:p14="http://schemas.microsoft.com/office/powerpoint/2010/main" val="2650790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61BFBD5-3B1B-4B4E-BADF-E4A178CDE117}" type="slidenum">
              <a:rPr lang="en-US" smtClean="0"/>
              <a:pPr/>
              <a:t>72</a:t>
            </a:fld>
            <a:endParaRPr lang="en-US"/>
          </a:p>
        </p:txBody>
      </p:sp>
      <p:sp>
        <p:nvSpPr>
          <p:cNvPr id="4" name="Vertical Text Placeholder 2"/>
          <p:cNvSpPr txBox="1">
            <a:spLocks/>
          </p:cNvSpPr>
          <p:nvPr/>
        </p:nvSpPr>
        <p:spPr>
          <a:xfrm>
            <a:off x="615018" y="1186345"/>
            <a:ext cx="8229600" cy="4525963"/>
          </a:xfrm>
          <a:prstGeom prst="rect">
            <a:avLst/>
          </a:prstGeom>
        </p:spPr>
        <p:txBody>
          <a:bodyPr vert="horz">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E.g.</a:t>
            </a:r>
            <a:r>
              <a:rPr lang="zh-TW" alt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2.32</a:t>
            </a:r>
            <a:r>
              <a:rPr lang="zh-TW" alt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公升的水和</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2.294</a:t>
            </a:r>
            <a:r>
              <a:rPr lang="zh-TW" alt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公升的果汁，</a:t>
            </a:r>
            <a:r>
              <a:rPr lang="zh-TW" altLang="en-US" sz="28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哪一種比較少？</a:t>
            </a:r>
            <a:endParaRPr lang="en-US" sz="1000" dirty="0" smtClean="0">
              <a:solidFill>
                <a:srgbClr val="FF0000"/>
              </a:solidFill>
              <a:latin typeface="Palatino Linotype"/>
              <a:cs typeface="Palatino Linotype"/>
            </a:endParaRPr>
          </a:p>
          <a:p>
            <a:pPr marL="457200" lvl="1" indent="0">
              <a:buFont typeface="Courier New" pitchFamily="49" charset="0"/>
              <a:buNone/>
            </a:pPr>
            <a:endParaRPr lang="en-US" sz="1000" dirty="0" smtClean="0">
              <a:solidFill>
                <a:srgbClr val="444444"/>
              </a:solidFill>
              <a:latin typeface="Palatino Linotype"/>
              <a:cs typeface="Palatino Linotype"/>
            </a:endParaRPr>
          </a:p>
          <a:p>
            <a:endParaRPr lang="en-US" sz="2800" dirty="0" smtClean="0">
              <a:solidFill>
                <a:srgbClr val="444444"/>
              </a:solidFill>
              <a:latin typeface="Palatino Linotype"/>
              <a:cs typeface="Palatino Linotype"/>
            </a:endParaRPr>
          </a:p>
        </p:txBody>
      </p:sp>
      <p:sp>
        <p:nvSpPr>
          <p:cNvPr id="10" name="Text Box 11"/>
          <p:cNvSpPr txBox="1">
            <a:spLocks noChangeArrowheads="1"/>
          </p:cNvSpPr>
          <p:nvPr/>
        </p:nvSpPr>
        <p:spPr bwMode="auto">
          <a:xfrm>
            <a:off x="1186736" y="2120900"/>
            <a:ext cx="6872394" cy="4001095"/>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none">
            <a:spAutoFit/>
          </a:bodyPr>
          <a:lstStyle/>
          <a:p>
            <a:r>
              <a:rPr lang="zh-TW" altLang="en-US" b="1" dirty="0" smtClean="0">
                <a:latin typeface="Arial Narrow" pitchFamily="34" charset="0"/>
              </a:rPr>
              <a:t>哪一種比較少？</a:t>
            </a:r>
            <a:r>
              <a:rPr lang="en-US" altLang="zh-TW" dirty="0" smtClean="0">
                <a:solidFill>
                  <a:srgbClr val="646464"/>
                </a:solidFill>
                <a:latin typeface="Arial Narrow" pitchFamily="34" charset="0"/>
              </a:rPr>
              <a:t/>
            </a:r>
            <a:br>
              <a:rPr lang="en-US" altLang="zh-TW" dirty="0" smtClean="0">
                <a:solidFill>
                  <a:srgbClr val="646464"/>
                </a:solidFill>
                <a:latin typeface="Arial Narrow" pitchFamily="34" charset="0"/>
              </a:rPr>
            </a:br>
            <a:endParaRPr lang="en-US" altLang="zh-TW" dirty="0" smtClean="0">
              <a:solidFill>
                <a:srgbClr val="646464"/>
              </a:solidFill>
              <a:latin typeface="Arial Narrow" pitchFamily="34" charset="0"/>
            </a:endParaRPr>
          </a:p>
          <a:p>
            <a:r>
              <a:rPr lang="en-US" altLang="zh-TW" b="1" dirty="0" smtClean="0">
                <a:latin typeface="Arial Narrow" pitchFamily="34" charset="0"/>
              </a:rPr>
              <a:t>SR:</a:t>
            </a:r>
          </a:p>
          <a:p>
            <a:r>
              <a:rPr lang="en-US" altLang="zh-TW" dirty="0" smtClean="0">
                <a:latin typeface="Arial Narrow" pitchFamily="34" charset="0"/>
              </a:rPr>
              <a:t>{</a:t>
            </a:r>
            <a:r>
              <a:rPr lang="zh-TW" altLang="en-US" dirty="0" smtClean="0">
                <a:latin typeface="Arial Narrow" pitchFamily="34" charset="0"/>
              </a:rPr>
              <a:t>少</a:t>
            </a:r>
            <a:r>
              <a:rPr lang="en-US" altLang="zh-TW" dirty="0" smtClean="0">
                <a:latin typeface="Arial Narrow" pitchFamily="34" charset="0"/>
              </a:rPr>
              <a:t>(3):</a:t>
            </a:r>
          </a:p>
          <a:p>
            <a:r>
              <a:rPr lang="en-US" altLang="zh-TW" dirty="0" smtClean="0">
                <a:latin typeface="Arial Narrow" pitchFamily="34" charset="0"/>
              </a:rPr>
              <a:t>    theme={</a:t>
            </a:r>
            <a:r>
              <a:rPr lang="zh-TW" altLang="en-US" dirty="0" smtClean="0">
                <a:latin typeface="Arial Narrow" pitchFamily="34" charset="0"/>
              </a:rPr>
              <a:t>飲料</a:t>
            </a:r>
            <a:r>
              <a:rPr lang="en-US" altLang="zh-TW" dirty="0" smtClean="0">
                <a:latin typeface="Arial Narrow" pitchFamily="34" charset="0"/>
              </a:rPr>
              <a:t>(1.1):</a:t>
            </a:r>
          </a:p>
          <a:p>
            <a:r>
              <a:rPr lang="en-US" altLang="zh-TW" dirty="0" smtClean="0">
                <a:latin typeface="Arial Narrow" pitchFamily="34" charset="0"/>
              </a:rPr>
              <a:t>      quantifier={[x1,x2]</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哪一種</a:t>
            </a:r>
            <a:r>
              <a:rPr lang="en-US" altLang="zh-TW" dirty="0" smtClean="0">
                <a:latin typeface="Arial Narrow" pitchFamily="34" charset="0"/>
              </a:rPr>
              <a:t>(1)}</a:t>
            </a:r>
          </a:p>
          <a:p>
            <a:r>
              <a:rPr lang="en-US" altLang="zh-TW" dirty="0" smtClean="0">
                <a:latin typeface="Arial Narrow" pitchFamily="34" charset="0"/>
              </a:rPr>
              <a:t>    },</a:t>
            </a:r>
          </a:p>
          <a:p>
            <a:r>
              <a:rPr lang="en-US" altLang="zh-TW" dirty="0" smtClean="0">
                <a:latin typeface="Arial Narrow" pitchFamily="34" charset="0"/>
              </a:rPr>
              <a:t>    degree={</a:t>
            </a:r>
            <a:r>
              <a:rPr lang="zh-TW" altLang="en-US" dirty="0" smtClean="0">
                <a:latin typeface="Arial Narrow" pitchFamily="34" charset="0"/>
              </a:rPr>
              <a:t>比較</a:t>
            </a:r>
            <a:r>
              <a:rPr lang="en-US" altLang="zh-TW" dirty="0" smtClean="0">
                <a:latin typeface="Arial Narrow" pitchFamily="34" charset="0"/>
              </a:rPr>
              <a:t>(2)}</a:t>
            </a:r>
          </a:p>
          <a:p>
            <a:r>
              <a:rPr lang="en-US" altLang="zh-TW" dirty="0" smtClean="0">
                <a:latin typeface="Arial Narrow" pitchFamily="34" charset="0"/>
              </a:rPr>
              <a:t>}</a:t>
            </a:r>
          </a:p>
          <a:p>
            <a:endParaRPr lang="en-US" altLang="zh-TW" dirty="0" smtClean="0">
              <a:latin typeface="Arial Narrow" pitchFamily="34" charset="0"/>
            </a:endParaRPr>
          </a:p>
          <a:p>
            <a:r>
              <a:rPr lang="zh-TW" altLang="en-US" sz="1500" dirty="0" smtClean="0">
                <a:latin typeface="Arial Narrow" pitchFamily="34" charset="0"/>
              </a:rPr>
              <a:t>哪一種</a:t>
            </a:r>
            <a:r>
              <a:rPr lang="en-US" altLang="zh-TW" sz="1500" dirty="0" smtClean="0">
                <a:latin typeface="Arial Narrow" pitchFamily="34" charset="0"/>
              </a:rPr>
              <a:t>(1,DM): quantifier={</a:t>
            </a:r>
            <a:r>
              <a:rPr lang="zh-TW" altLang="en-US" sz="1500" dirty="0" smtClean="0">
                <a:latin typeface="Arial Narrow" pitchFamily="34" charset="0"/>
              </a:rPr>
              <a:t>種</a:t>
            </a:r>
            <a:r>
              <a:rPr lang="en-US" altLang="zh-TW" sz="1500" dirty="0" smtClean="0">
                <a:latin typeface="Arial Narrow" pitchFamily="34" charset="0"/>
              </a:rPr>
              <a:t>.kind({entity|</a:t>
            </a:r>
            <a:r>
              <a:rPr lang="zh-TW" altLang="en-US" sz="1500" dirty="0" smtClean="0">
                <a:latin typeface="Arial Narrow" pitchFamily="34" charset="0"/>
              </a:rPr>
              <a:t>事物</a:t>
            </a:r>
            <a:r>
              <a:rPr lang="en-US" altLang="zh-TW" sz="1500" dirty="0" smtClean="0">
                <a:latin typeface="Arial Narrow" pitchFamily="34" charset="0"/>
              </a:rPr>
              <a:t>}):</a:t>
            </a:r>
            <a:r>
              <a:rPr lang="zh-TW" altLang="en-US" sz="1500" dirty="0" smtClean="0">
                <a:latin typeface="Arial Narrow" pitchFamily="34" charset="0"/>
              </a:rPr>
              <a:t>一</a:t>
            </a:r>
            <a:r>
              <a:rPr lang="en-US" altLang="zh-TW" sz="1500" dirty="0" smtClean="0">
                <a:latin typeface="Arial Narrow" pitchFamily="34" charset="0"/>
              </a:rPr>
              <a:t>.quantity={1}},</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哪</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.quantifier={</a:t>
            </a:r>
            <a:r>
              <a:rPr lang="en-US" altLang="zh-TW" sz="1500" b="1" dirty="0" err="1" smtClean="0">
                <a:solidFill>
                  <a:srgbClr val="034BED"/>
                </a:solidFill>
                <a:effectLst>
                  <a:outerShdw blurRad="38100" dist="38100" dir="2700000" algn="tl">
                    <a:srgbClr val="000000">
                      <a:alpha val="43137"/>
                    </a:srgbClr>
                  </a:outerShdw>
                </a:effectLst>
                <a:latin typeface="Arial Narrow" pitchFamily="34" charset="0"/>
              </a:rPr>
              <a:t>Ques</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疑問</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p>
          <a:p>
            <a:r>
              <a:rPr lang="zh-TW" altLang="en-US" sz="1500" dirty="0" smtClean="0">
                <a:latin typeface="Arial Narrow" pitchFamily="34" charset="0"/>
              </a:rPr>
              <a:t>飲料</a:t>
            </a:r>
            <a:r>
              <a:rPr lang="en-US" altLang="zh-TW" sz="1500" dirty="0" smtClean="0">
                <a:latin typeface="Arial Narrow" pitchFamily="34" charset="0"/>
              </a:rPr>
              <a:t>(1.1,Naa): {drinks|</a:t>
            </a:r>
            <a:r>
              <a:rPr lang="zh-TW" altLang="en-US" sz="1500" dirty="0" smtClean="0">
                <a:latin typeface="Arial Narrow" pitchFamily="34" charset="0"/>
              </a:rPr>
              <a:t>飲品</a:t>
            </a:r>
            <a:r>
              <a:rPr lang="en-US" altLang="zh-TW" sz="1500" dirty="0" smtClean="0">
                <a:latin typeface="Arial Narrow" pitchFamily="34" charset="0"/>
              </a:rPr>
              <a:t>}</a:t>
            </a:r>
          </a:p>
          <a:p>
            <a:r>
              <a:rPr lang="zh-TW" altLang="en-US" sz="1500" dirty="0" smtClean="0">
                <a:latin typeface="Arial Narrow" pitchFamily="34" charset="0"/>
              </a:rPr>
              <a:t>比較</a:t>
            </a:r>
            <a:r>
              <a:rPr lang="en-US" altLang="zh-TW" sz="1500" dirty="0" smtClean="0">
                <a:latin typeface="Arial Narrow" pitchFamily="34" charset="0"/>
              </a:rPr>
              <a:t>(2,Dfa): degree={more|</a:t>
            </a:r>
            <a:r>
              <a:rPr lang="zh-TW" altLang="en-US" sz="1500" dirty="0" smtClean="0">
                <a:latin typeface="Arial Narrow" pitchFamily="34" charset="0"/>
              </a:rPr>
              <a:t>較</a:t>
            </a:r>
            <a:r>
              <a:rPr lang="en-US" altLang="zh-TW" sz="1500" dirty="0" smtClean="0">
                <a:latin typeface="Arial Narrow" pitchFamily="34" charset="0"/>
              </a:rPr>
              <a:t>}</a:t>
            </a:r>
          </a:p>
          <a:p>
            <a:r>
              <a:rPr lang="zh-TW" altLang="en-US" sz="1500" dirty="0" smtClean="0">
                <a:latin typeface="Arial Narrow" pitchFamily="34" charset="0"/>
              </a:rPr>
              <a:t>少</a:t>
            </a:r>
            <a:r>
              <a:rPr lang="en-US" altLang="zh-TW" sz="1500" dirty="0" smtClean="0">
                <a:latin typeface="Arial Narrow" pitchFamily="34" charset="0"/>
              </a:rPr>
              <a:t>(3,VH13): {few|</a:t>
            </a:r>
            <a:r>
              <a:rPr lang="zh-TW" altLang="en-US" sz="1500" dirty="0" smtClean="0">
                <a:latin typeface="Arial Narrow" pitchFamily="34" charset="0"/>
              </a:rPr>
              <a:t>少</a:t>
            </a:r>
            <a:r>
              <a:rPr lang="en-US" altLang="zh-TW" sz="1500" dirty="0" smtClean="0">
                <a:latin typeface="Arial Narrow" pitchFamily="34" charset="0"/>
              </a:rPr>
              <a:t>}</a:t>
            </a:r>
          </a:p>
          <a:p>
            <a:endParaRPr lang="en-US" altLang="zh-TW" sz="1400" dirty="0" smtClean="0">
              <a:latin typeface="Arial Narrow" pitchFamily="34" charset="0"/>
            </a:endParaRPr>
          </a:p>
        </p:txBody>
      </p:sp>
      <p:sp>
        <p:nvSpPr>
          <p:cNvPr id="11" name="Text Box 12"/>
          <p:cNvSpPr txBox="1">
            <a:spLocks noChangeArrowheads="1"/>
          </p:cNvSpPr>
          <p:nvPr/>
        </p:nvSpPr>
        <p:spPr bwMode="auto">
          <a:xfrm>
            <a:off x="4254500" y="2336800"/>
            <a:ext cx="4708485" cy="2308324"/>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smtClean="0">
                <a:latin typeface="Arial Narrow" pitchFamily="34" charset="0"/>
              </a:rPr>
              <a:t>LF1:</a:t>
            </a:r>
          </a:p>
          <a:p>
            <a:pPr marL="88900"/>
            <a:r>
              <a:rPr lang="en-US" altLang="zh-TW" dirty="0" smtClean="0">
                <a:solidFill>
                  <a:schemeClr val="tx1"/>
                </a:solidFill>
                <a:latin typeface="Arial Narrow" pitchFamily="34" charset="0"/>
              </a:rPr>
              <a:t>verb(v1,</a:t>
            </a:r>
            <a:r>
              <a:rPr lang="zh-TW" altLang="en-US" dirty="0" smtClean="0">
                <a:solidFill>
                  <a:schemeClr val="tx1"/>
                </a:solidFill>
                <a:latin typeface="Arial Narrow" pitchFamily="34" charset="0"/>
              </a:rPr>
              <a:t>少</a:t>
            </a:r>
            <a:r>
              <a:rPr lang="en-US" altLang="zh-TW" dirty="0" smtClean="0">
                <a:solidFill>
                  <a:schemeClr val="tx1"/>
                </a:solidFill>
                <a:latin typeface="Arial Narrow" pitchFamily="34" charset="0"/>
              </a:rPr>
              <a:t>)&amp;theme(v1,n3)&amp;degree(v1,</a:t>
            </a:r>
            <a:r>
              <a:rPr lang="zh-TW" altLang="en-US" dirty="0" smtClean="0">
                <a:solidFill>
                  <a:schemeClr val="tx1"/>
                </a:solidFill>
                <a:latin typeface="Arial Narrow" pitchFamily="34" charset="0"/>
              </a:rPr>
              <a:t>比較</a:t>
            </a:r>
            <a:r>
              <a:rPr lang="en-US" altLang="zh-TW" dirty="0" smtClean="0">
                <a:solidFill>
                  <a:schemeClr val="tx1"/>
                </a:solidFill>
                <a:latin typeface="Arial Narrow" pitchFamily="34" charset="0"/>
              </a:rPr>
              <a:t>)&amp;</a:t>
            </a:r>
            <a:r>
              <a:rPr lang="en-US" altLang="zh-TW" dirty="0" smtClean="0">
                <a:solidFill>
                  <a:srgbClr val="034BED"/>
                </a:solidFill>
                <a:latin typeface="Arial Narrow" pitchFamily="34" charset="0"/>
              </a:rPr>
              <a:t>head(n3,j1)&amp;quantifier(n3,</a:t>
            </a:r>
            <a:r>
              <a:rPr lang="zh-TW" altLang="en-US" dirty="0" smtClean="0">
                <a:solidFill>
                  <a:srgbClr val="034BED"/>
                </a:solidFill>
                <a:latin typeface="Arial Narrow" pitchFamily="34" charset="0"/>
              </a:rPr>
              <a:t>哪</a:t>
            </a:r>
            <a:r>
              <a:rPr lang="en-US" altLang="zh-TW" dirty="0" smtClean="0">
                <a:solidFill>
                  <a:srgbClr val="034BED"/>
                </a:solidFill>
                <a:latin typeface="Arial Narrow" pitchFamily="34" charset="0"/>
              </a:rPr>
              <a:t>)&amp;qualification(n3,u3)&amp;head(u3,</a:t>
            </a:r>
            <a:r>
              <a:rPr lang="zh-TW" altLang="en-US" dirty="0" smtClean="0">
                <a:solidFill>
                  <a:srgbClr val="034BED"/>
                </a:solidFill>
                <a:latin typeface="Arial Narrow" pitchFamily="34" charset="0"/>
              </a:rPr>
              <a:t>種</a:t>
            </a:r>
            <a:r>
              <a:rPr lang="en-US" altLang="zh-TW" dirty="0" smtClean="0">
                <a:solidFill>
                  <a:srgbClr val="034BED"/>
                </a:solidFill>
                <a:latin typeface="Arial Narrow" pitchFamily="34" charset="0"/>
              </a:rPr>
              <a:t>)&amp;quantity(u3,1)</a:t>
            </a:r>
          </a:p>
          <a:p>
            <a:r>
              <a:rPr lang="en-US" altLang="zh-TW" dirty="0" smtClean="0">
                <a:solidFill>
                  <a:srgbClr val="646464"/>
                </a:solidFill>
                <a:latin typeface="Arial Narrow" pitchFamily="34" charset="0"/>
              </a:rPr>
              <a:t>                                             </a:t>
            </a:r>
          </a:p>
          <a:p>
            <a:r>
              <a:rPr lang="en-US" altLang="zh-TW" dirty="0" smtClean="0">
                <a:latin typeface="Arial Narrow" pitchFamily="34" charset="0"/>
              </a:rPr>
              <a:t>LF2:</a:t>
            </a:r>
          </a:p>
          <a:p>
            <a:r>
              <a:rPr lang="en-US" altLang="zh-TW" b="1" dirty="0" smtClean="0">
                <a:solidFill>
                  <a:srgbClr val="034BED"/>
                </a:solidFill>
                <a:effectLst>
                  <a:outerShdw blurRad="38100" dist="38100" dir="2700000" algn="tl">
                    <a:srgbClr val="000000">
                      <a:alpha val="43137"/>
                    </a:srgbClr>
                  </a:outerShdw>
                </a:effectLst>
                <a:latin typeface="Arial Narrow" pitchFamily="34" charset="0"/>
              </a:rPr>
              <a:t>set(s1)</a:t>
            </a:r>
            <a:r>
              <a:rPr lang="en-US" altLang="zh-TW" dirty="0" smtClean="0">
                <a:latin typeface="Arial Narrow" pitchFamily="34" charset="0"/>
              </a:rPr>
              <a:t>&amp;member(s1,</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水</a:t>
            </a:r>
            <a:r>
              <a:rPr lang="en-US" altLang="zh-TW" dirty="0" smtClean="0">
                <a:latin typeface="Arial Narrow" pitchFamily="34" charset="0"/>
              </a:rPr>
              <a:t>)&amp;member(s1,</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果汁</a:t>
            </a:r>
            <a:r>
              <a:rPr lang="en-US" altLang="zh-TW" dirty="0" smtClean="0">
                <a:latin typeface="Arial Narrow" pitchFamily="34" charset="0"/>
              </a:rPr>
              <a:t>)</a:t>
            </a:r>
            <a:br>
              <a:rPr lang="en-US" altLang="zh-TW" dirty="0" smtClean="0">
                <a:latin typeface="Arial Narrow" pitchFamily="34" charset="0"/>
              </a:rPr>
            </a:br>
            <a:r>
              <a:rPr lang="en-US" altLang="zh-TW" b="1" dirty="0" err="1" smtClean="0">
                <a:solidFill>
                  <a:srgbClr val="FF0000"/>
                </a:solidFill>
                <a:latin typeface="Arial Narrow" pitchFamily="34" charset="0"/>
              </a:rPr>
              <a:t>Ans</a:t>
            </a:r>
            <a:r>
              <a:rPr lang="en-US" altLang="zh-TW" b="1" dirty="0" smtClean="0">
                <a:solidFill>
                  <a:srgbClr val="FF0000"/>
                </a:solidFill>
                <a:latin typeface="Arial Narrow" pitchFamily="34" charset="0"/>
              </a:rPr>
              <a:t>=</a:t>
            </a:r>
            <a:r>
              <a:rPr lang="en-US" altLang="zh-TW" b="1" dirty="0" err="1" smtClean="0">
                <a:solidFill>
                  <a:srgbClr val="FF0000"/>
                </a:solidFill>
                <a:latin typeface="Arial Narrow" pitchFamily="34" charset="0"/>
              </a:rPr>
              <a:t>ArgMin</a:t>
            </a:r>
            <a:r>
              <a:rPr lang="en-US" altLang="zh-TW" dirty="0" smtClean="0">
                <a:latin typeface="Arial Narrow" pitchFamily="34" charset="0"/>
              </a:rPr>
              <a:t>(</a:t>
            </a:r>
            <a:r>
              <a:rPr lang="en-US" altLang="zh-TW" b="1" dirty="0" err="1" smtClean="0">
                <a:solidFill>
                  <a:srgbClr val="034BED"/>
                </a:solidFill>
                <a:effectLst>
                  <a:outerShdw blurRad="38100" dist="38100" dir="2700000" algn="tl">
                    <a:srgbClr val="000000">
                      <a:alpha val="43137"/>
                    </a:srgbClr>
                  </a:outerShdw>
                </a:effectLst>
                <a:latin typeface="Arial Narrow" pitchFamily="34" charset="0"/>
              </a:rPr>
              <a:t>quan</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en-US" altLang="zh-TW" b="1" dirty="0" err="1" smtClean="0">
                <a:solidFill>
                  <a:srgbClr val="034BED"/>
                </a:solidFill>
                <a:effectLst>
                  <a:outerShdw blurRad="38100" dist="38100" dir="2700000" algn="tl">
                    <a:srgbClr val="000000">
                      <a:alpha val="43137"/>
                    </a:srgbClr>
                  </a:outerShdw>
                </a:effectLst>
                <a:latin typeface="Arial Narrow" pitchFamily="34" charset="0"/>
              </a:rPr>
              <a:t>q,?u,?o</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en-US" altLang="zh-TW" dirty="0" smtClean="0">
                <a:latin typeface="Arial Narrow" pitchFamily="34" charset="0"/>
              </a:rPr>
              <a:t>&amp;</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member(s1,?o)</a:t>
            </a:r>
            <a:r>
              <a:rPr lang="en-US" altLang="zh-TW" dirty="0" smtClean="0">
                <a:latin typeface="Arial Narrow" pitchFamily="34" charset="0"/>
              </a:rPr>
              <a:t>)</a:t>
            </a:r>
            <a:endParaRPr lang="en-US" altLang="zh-TW" dirty="0" smtClean="0">
              <a:solidFill>
                <a:srgbClr val="00B050"/>
              </a:solidFill>
              <a:latin typeface="Arial Narrow" pitchFamily="34" charset="0"/>
            </a:endParaRPr>
          </a:p>
        </p:txBody>
      </p:sp>
      <p:sp>
        <p:nvSpPr>
          <p:cNvPr id="18" name="Title 1"/>
          <p:cNvSpPr txBox="1">
            <a:spLocks/>
          </p:cNvSpPr>
          <p:nvPr/>
        </p:nvSpPr>
        <p:spPr>
          <a:xfrm>
            <a:off x="276185" y="127000"/>
            <a:ext cx="8686800" cy="931334"/>
          </a:xfrm>
          <a:prstGeom prst="rect">
            <a:avLst/>
          </a:prstGeom>
        </p:spPr>
        <p:txBody>
          <a:bodyPr vert="horz" lIns="91440" tIns="45720" rIns="91440" bIns="45720" rtlCol="0" anchor="ct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Logical Form Converter </a:t>
            </a:r>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(6/8)</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AutoShape 6"/>
          <p:cNvSpPr>
            <a:spLocks/>
          </p:cNvSpPr>
          <p:nvPr/>
        </p:nvSpPr>
        <p:spPr bwMode="auto">
          <a:xfrm>
            <a:off x="6194946" y="5221217"/>
            <a:ext cx="2348332" cy="364091"/>
          </a:xfrm>
          <a:prstGeom prst="borderCallout2">
            <a:avLst>
              <a:gd name="adj1" fmla="val 47577"/>
              <a:gd name="adj2" fmla="val -383"/>
              <a:gd name="adj3" fmla="val 47578"/>
              <a:gd name="adj4" fmla="val -11562"/>
              <a:gd name="adj5" fmla="val -168610"/>
              <a:gd name="adj6" fmla="val -43731"/>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1600" dirty="0" smtClean="0">
                <a:latin typeface="Arial Narrow" pitchFamily="34" charset="0"/>
              </a:rPr>
              <a:t>Solution Type: Comparison</a:t>
            </a:r>
            <a:endParaRPr lang="en-US" altLang="zh-TW" sz="1600" b="0" i="0" dirty="0">
              <a:latin typeface="Arial Narrow" pitchFamily="34" charset="0"/>
            </a:endParaRPr>
          </a:p>
        </p:txBody>
      </p:sp>
    </p:spTree>
    <p:extLst>
      <p:ext uri="{BB962C8B-B14F-4D97-AF65-F5344CB8AC3E}">
        <p14:creationId xmlns:p14="http://schemas.microsoft.com/office/powerpoint/2010/main" val="40555227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2"/>
          <p:cNvSpPr txBox="1">
            <a:spLocks noChangeArrowheads="1"/>
          </p:cNvSpPr>
          <p:nvPr/>
        </p:nvSpPr>
        <p:spPr bwMode="auto">
          <a:xfrm>
            <a:off x="276185" y="2057400"/>
            <a:ext cx="3386951" cy="4739759"/>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b="1" dirty="0" smtClean="0">
                <a:solidFill>
                  <a:schemeClr val="tx1"/>
                </a:solidFill>
                <a:latin typeface="+mn-ea"/>
                <a:cs typeface="Arial Unicode MS" panose="020B0604020202020204" pitchFamily="34" charset="-120"/>
              </a:rPr>
              <a:t>長</a:t>
            </a:r>
            <a:r>
              <a:rPr lang="en-US" altLang="zh-TW" b="1" dirty="0" smtClean="0">
                <a:solidFill>
                  <a:schemeClr val="tx1"/>
                </a:solidFill>
                <a:latin typeface="+mn-ea"/>
                <a:cs typeface="Arial Unicode MS" panose="020B0604020202020204" pitchFamily="34" charset="-120"/>
              </a:rPr>
              <a:t>3</a:t>
            </a:r>
            <a:r>
              <a:rPr lang="zh-TW" altLang="en-US" b="1" dirty="0" smtClean="0">
                <a:solidFill>
                  <a:schemeClr val="tx1"/>
                </a:solidFill>
                <a:latin typeface="+mn-ea"/>
                <a:cs typeface="Arial Unicode MS" panose="020B0604020202020204" pitchFamily="34" charset="-120"/>
              </a:rPr>
              <a:t>公尺、寬</a:t>
            </a:r>
            <a:r>
              <a:rPr lang="en-US" altLang="zh-TW" b="1" dirty="0" smtClean="0">
                <a:solidFill>
                  <a:schemeClr val="tx1"/>
                </a:solidFill>
                <a:latin typeface="+mn-ea"/>
                <a:cs typeface="Arial Unicode MS" panose="020B0604020202020204" pitchFamily="34" charset="-120"/>
              </a:rPr>
              <a:t>2</a:t>
            </a:r>
            <a:r>
              <a:rPr lang="zh-TW" altLang="en-US" b="1" dirty="0" smtClean="0">
                <a:solidFill>
                  <a:schemeClr val="tx1"/>
                </a:solidFill>
                <a:latin typeface="+mn-ea"/>
                <a:cs typeface="Arial Unicode MS" panose="020B0604020202020204" pitchFamily="34" charset="-120"/>
              </a:rPr>
              <a:t>公尺的長方型，</a:t>
            </a:r>
            <a:endParaRPr lang="en-US" altLang="zh-TW" b="1" dirty="0" smtClean="0">
              <a:solidFill>
                <a:schemeClr val="tx1"/>
              </a:solidFill>
              <a:latin typeface="+mn-ea"/>
              <a:cs typeface="Arial Unicode MS" panose="020B0604020202020204" pitchFamily="34" charset="-120"/>
            </a:endParaRPr>
          </a:p>
          <a:p>
            <a:r>
              <a:rPr lang="en-US" altLang="zh-TW" b="1" dirty="0" smtClean="0">
                <a:latin typeface="Arial Narrow" pitchFamily="34" charset="0"/>
              </a:rPr>
              <a:t>SR:</a:t>
            </a:r>
          </a:p>
          <a:p>
            <a:r>
              <a:rPr lang="en-US" altLang="zh-TW" sz="1400" dirty="0" smtClean="0">
                <a:latin typeface="Arial Narrow" pitchFamily="34" charset="0"/>
              </a:rPr>
              <a:t>{</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[x1]</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長方形</a:t>
            </a:r>
            <a:r>
              <a:rPr lang="en-US" altLang="zh-TW" sz="1400" dirty="0" smtClean="0">
                <a:latin typeface="Arial Narrow" pitchFamily="34" charset="0"/>
              </a:rPr>
              <a:t>(7):</a:t>
            </a:r>
          </a:p>
          <a:p>
            <a:r>
              <a:rPr lang="en-US" altLang="zh-TW" sz="1400" dirty="0" smtClean="0">
                <a:latin typeface="Arial Narrow" pitchFamily="34" charset="0"/>
              </a:rPr>
              <a:t>    property={</a:t>
            </a:r>
            <a:r>
              <a:rPr lang="zh-TW" altLang="en-US" sz="1400" dirty="0" smtClean="0">
                <a:latin typeface="Arial Narrow" pitchFamily="34" charset="0"/>
              </a:rPr>
              <a:t>的</a:t>
            </a:r>
            <a:r>
              <a:rPr lang="en-US" altLang="zh-TW" sz="1400" dirty="0" smtClean="0">
                <a:latin typeface="Arial Narrow" pitchFamily="34" charset="0"/>
              </a:rPr>
              <a:t>(6):</a:t>
            </a:r>
          </a:p>
          <a:p>
            <a:r>
              <a:rPr lang="en-US" altLang="zh-TW" sz="1400" dirty="0" smtClean="0">
                <a:latin typeface="Arial Narrow" pitchFamily="34" charset="0"/>
              </a:rPr>
              <a:t>        head={</a:t>
            </a:r>
            <a:r>
              <a:rPr lang="zh-TW" altLang="en-US" sz="1400" dirty="0" smtClean="0">
                <a:latin typeface="Arial Narrow" pitchFamily="34" charset="0"/>
              </a:rPr>
              <a:t>、</a:t>
            </a:r>
            <a:r>
              <a:rPr lang="en-US" altLang="zh-TW" sz="1400" dirty="0" smtClean="0">
                <a:latin typeface="Arial Narrow" pitchFamily="34" charset="0"/>
              </a:rPr>
              <a:t>(3):</a:t>
            </a:r>
          </a:p>
          <a:p>
            <a:r>
              <a:rPr lang="en-US" altLang="zh-TW" sz="1400" dirty="0" smtClean="0">
                <a:latin typeface="Arial Narrow" pitchFamily="34" charset="0"/>
              </a:rPr>
              <a:t>            DUMMY1={</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長</a:t>
            </a:r>
            <a:r>
              <a:rPr lang="en-US" altLang="zh-TW" sz="1400" dirty="0" smtClean="0">
                <a:latin typeface="Arial Narrow" pitchFamily="34" charset="0"/>
              </a:rPr>
              <a:t>(1):</a:t>
            </a:r>
          </a:p>
          <a:p>
            <a:r>
              <a:rPr lang="en-US" altLang="zh-TW" sz="1400" dirty="0" smtClean="0">
                <a:latin typeface="Arial Narrow" pitchFamily="34" charset="0"/>
              </a:rPr>
              <a:t>                </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range=</a:t>
            </a:r>
            <a:r>
              <a:rPr lang="en-US" altLang="zh-TW" sz="1400" dirty="0" smtClean="0">
                <a:solidFill>
                  <a:schemeClr val="tx1"/>
                </a:solidFill>
                <a:latin typeface="Arial Narrow" pitchFamily="34" charset="0"/>
              </a:rPr>
              <a:t>{</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３公尺</a:t>
            </a:r>
            <a:r>
              <a:rPr lang="en-US" altLang="zh-TW" sz="1400" dirty="0" smtClean="0">
                <a:latin typeface="Arial Narrow" pitchFamily="34" charset="0"/>
              </a:rPr>
              <a:t>(2)},</a:t>
            </a:r>
          </a:p>
          <a:p>
            <a:r>
              <a:rPr lang="en-US" altLang="zh-TW" sz="1400" dirty="0" smtClean="0">
                <a:latin typeface="Arial Narrow" pitchFamily="34" charset="0"/>
              </a:rPr>
              <a:t>                theme={[x1]}…,</a:t>
            </a:r>
          </a:p>
          <a:p>
            <a:r>
              <a:rPr lang="en-US" altLang="zh-TW" sz="1400" dirty="0" smtClean="0">
                <a:latin typeface="Arial Narrow" pitchFamily="34" charset="0"/>
              </a:rPr>
              <a:t>            DUMMY2={</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寬</a:t>
            </a:r>
            <a:r>
              <a:rPr lang="en-US" altLang="zh-TW" sz="1400" dirty="0" smtClean="0">
                <a:latin typeface="Arial Narrow" pitchFamily="34" charset="0"/>
              </a:rPr>
              <a:t>(4):</a:t>
            </a:r>
          </a:p>
          <a:p>
            <a:r>
              <a:rPr lang="en-US" altLang="zh-TW" sz="1400" dirty="0" smtClean="0">
                <a:latin typeface="Arial Narrow" pitchFamily="34" charset="0"/>
              </a:rPr>
              <a:t>                </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range=</a:t>
            </a:r>
            <a:r>
              <a:rPr lang="en-US" altLang="zh-TW" sz="1400" dirty="0" smtClean="0">
                <a:solidFill>
                  <a:schemeClr val="tx1"/>
                </a:solidFill>
                <a:latin typeface="Arial Narrow" pitchFamily="34" charset="0"/>
              </a:rPr>
              <a:t>{</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２公尺</a:t>
            </a:r>
            <a:r>
              <a:rPr lang="en-US" altLang="zh-TW" sz="1400" dirty="0" smtClean="0">
                <a:latin typeface="Arial Narrow" pitchFamily="34" charset="0"/>
              </a:rPr>
              <a:t>(5)},</a:t>
            </a:r>
          </a:p>
          <a:p>
            <a:r>
              <a:rPr lang="en-US" altLang="zh-TW" sz="1400" dirty="0" smtClean="0">
                <a:latin typeface="Arial Narrow" pitchFamily="34" charset="0"/>
              </a:rPr>
              <a:t>                </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theme={[x1]}</a:t>
            </a:r>
          </a:p>
          <a:p>
            <a:r>
              <a:rPr lang="en-US" altLang="zh-TW" sz="1400" dirty="0" smtClean="0">
                <a:latin typeface="Arial Narrow" pitchFamily="34" charset="0"/>
              </a:rPr>
              <a:t>            }…</a:t>
            </a:r>
          </a:p>
          <a:p>
            <a:endParaRPr lang="en-US" altLang="zh-TW" sz="1400" dirty="0" smtClean="0">
              <a:latin typeface="Arial Narrow" pitchFamily="34" charset="0"/>
            </a:endParaRPr>
          </a:p>
          <a:p>
            <a:r>
              <a:rPr lang="zh-TW" altLang="en-US" sz="1400" dirty="0" smtClean="0">
                <a:latin typeface="Arial Narrow" pitchFamily="34" charset="0"/>
              </a:rPr>
              <a:t>長</a:t>
            </a:r>
            <a:r>
              <a:rPr lang="en-US" altLang="zh-TW" sz="1400" dirty="0" smtClean="0">
                <a:latin typeface="Arial Narrow" pitchFamily="34" charset="0"/>
              </a:rPr>
              <a:t>(1,VH12): </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length</a:t>
            </a:r>
            <a:r>
              <a:rPr lang="en-US" altLang="zh-TW" sz="1400" dirty="0" smtClean="0">
                <a:latin typeface="Arial Narrow" pitchFamily="34" charset="0"/>
              </a:rPr>
              <a:t>={}</a:t>
            </a:r>
          </a:p>
          <a:p>
            <a:r>
              <a:rPr lang="zh-TW" altLang="en-US" sz="1400" dirty="0" smtClean="0">
                <a:latin typeface="Arial Narrow" pitchFamily="34" charset="0"/>
              </a:rPr>
              <a:t>３公尺</a:t>
            </a:r>
            <a:r>
              <a:rPr lang="en-US" altLang="zh-TW" sz="1400" dirty="0" smtClean="0">
                <a:latin typeface="Arial Narrow" pitchFamily="34" charset="0"/>
              </a:rPr>
              <a:t>(2,DM): </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公尺</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.length…</a:t>
            </a:r>
          </a:p>
          <a:p>
            <a:r>
              <a:rPr lang="zh-TW" altLang="en-US" sz="1400" dirty="0" smtClean="0">
                <a:latin typeface="Arial Narrow" pitchFamily="34" charset="0"/>
              </a:rPr>
              <a:t>、</a:t>
            </a:r>
            <a:r>
              <a:rPr lang="en-US" altLang="zh-TW" sz="1400" dirty="0" smtClean="0">
                <a:latin typeface="Arial Narrow" pitchFamily="34" charset="0"/>
              </a:rPr>
              <a:t>(3,Caa): {and()}</a:t>
            </a:r>
          </a:p>
          <a:p>
            <a:r>
              <a:rPr lang="zh-TW" altLang="en-US" sz="1400" dirty="0" smtClean="0">
                <a:latin typeface="Arial Narrow" pitchFamily="34" charset="0"/>
              </a:rPr>
              <a:t>寬</a:t>
            </a:r>
            <a:r>
              <a:rPr lang="en-US" altLang="zh-TW" sz="1400" dirty="0" smtClean="0">
                <a:latin typeface="Arial Narrow" pitchFamily="34" charset="0"/>
              </a:rPr>
              <a:t>(4,VH12): </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width</a:t>
            </a:r>
            <a:r>
              <a:rPr lang="en-US" altLang="zh-TW" sz="1400" dirty="0" smtClean="0">
                <a:latin typeface="Arial Narrow" pitchFamily="34" charset="0"/>
              </a:rPr>
              <a:t>={}</a:t>
            </a:r>
          </a:p>
          <a:p>
            <a:r>
              <a:rPr lang="zh-TW" altLang="en-US" sz="1400" dirty="0" smtClean="0">
                <a:latin typeface="Arial Narrow" pitchFamily="34" charset="0"/>
              </a:rPr>
              <a:t>２公尺</a:t>
            </a:r>
            <a:r>
              <a:rPr lang="en-US" altLang="zh-TW" sz="1400" dirty="0" smtClean="0">
                <a:latin typeface="Arial Narrow" pitchFamily="34" charset="0"/>
              </a:rPr>
              <a:t>(5,DM): </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公尺</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.length…</a:t>
            </a:r>
          </a:p>
          <a:p>
            <a:r>
              <a:rPr lang="zh-TW" altLang="en-US" sz="1400" dirty="0" smtClean="0">
                <a:latin typeface="Arial Narrow" pitchFamily="34" charset="0"/>
              </a:rPr>
              <a:t>的</a:t>
            </a:r>
            <a:r>
              <a:rPr lang="en-US" altLang="zh-TW" sz="1400" dirty="0" smtClean="0">
                <a:latin typeface="Arial Narrow" pitchFamily="34" charset="0"/>
              </a:rPr>
              <a:t>(6,DE): relation({entity|</a:t>
            </a:r>
            <a:r>
              <a:rPr lang="zh-TW" altLang="en-US" sz="1400" dirty="0" smtClean="0">
                <a:latin typeface="Arial Narrow" pitchFamily="34" charset="0"/>
              </a:rPr>
              <a:t>事物</a:t>
            </a:r>
            <a:r>
              <a:rPr lang="en-US" altLang="zh-TW" sz="1400" dirty="0" smtClean="0">
                <a:latin typeface="Arial Narrow" pitchFamily="34" charset="0"/>
              </a:rPr>
              <a:t>})</a:t>
            </a:r>
          </a:p>
          <a:p>
            <a:r>
              <a:rPr lang="zh-TW" altLang="en-US" sz="1400" dirty="0" smtClean="0">
                <a:latin typeface="Arial Narrow" pitchFamily="34" charset="0"/>
              </a:rPr>
              <a:t>長方形</a:t>
            </a:r>
            <a:r>
              <a:rPr lang="en-US" altLang="zh-TW" sz="1400" dirty="0" smtClean="0">
                <a:latin typeface="Arial Narrow" pitchFamily="34" charset="0"/>
              </a:rPr>
              <a:t>(7,Nac): shape={square|</a:t>
            </a:r>
            <a:r>
              <a:rPr lang="zh-TW" altLang="en-US" sz="1400" dirty="0" smtClean="0">
                <a:latin typeface="Arial Narrow" pitchFamily="34" charset="0"/>
              </a:rPr>
              <a:t>方</a:t>
            </a:r>
            <a:r>
              <a:rPr lang="en-US" altLang="zh-TW" sz="1400" dirty="0" smtClean="0">
                <a:latin typeface="Arial Narrow" pitchFamily="34" charset="0"/>
              </a:rPr>
              <a:t>:</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length={</a:t>
            </a:r>
            <a:r>
              <a:rPr lang="en-US" altLang="zh-TW" sz="1400" b="1" dirty="0" err="1" smtClean="0">
                <a:solidFill>
                  <a:srgbClr val="034BED"/>
                </a:solidFill>
                <a:effectLst>
                  <a:outerShdw blurRad="38100" dist="38100" dir="2700000" algn="tl">
                    <a:srgbClr val="000000">
                      <a:alpha val="43137"/>
                    </a:srgbClr>
                  </a:outerShdw>
                </a:effectLst>
                <a:latin typeface="Arial Narrow" pitchFamily="34" charset="0"/>
              </a:rPr>
              <a:t>LengthLong</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長</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a:t>
            </a:r>
            <a:r>
              <a:rPr lang="en-US" altLang="zh-TW" sz="1400" dirty="0" smtClean="0">
                <a:latin typeface="Arial Narrow" pitchFamily="34" charset="0"/>
              </a:rPr>
              <a:t>}</a:t>
            </a:r>
          </a:p>
        </p:txBody>
      </p:sp>
      <p:sp>
        <p:nvSpPr>
          <p:cNvPr id="3" name="投影片編號版面配置區 2"/>
          <p:cNvSpPr>
            <a:spLocks noGrp="1"/>
          </p:cNvSpPr>
          <p:nvPr>
            <p:ph type="sldNum" sz="quarter" idx="12"/>
          </p:nvPr>
        </p:nvSpPr>
        <p:spPr/>
        <p:txBody>
          <a:bodyPr/>
          <a:lstStyle/>
          <a:p>
            <a:fld id="{C61BFBD5-3B1B-4B4E-BADF-E4A178CDE117}" type="slidenum">
              <a:rPr lang="en-US" smtClean="0"/>
              <a:pPr/>
              <a:t>73</a:t>
            </a:fld>
            <a:endParaRPr lang="en-US"/>
          </a:p>
        </p:txBody>
      </p:sp>
      <p:sp>
        <p:nvSpPr>
          <p:cNvPr id="4" name="Vertical Text Placeholder 2"/>
          <p:cNvSpPr txBox="1">
            <a:spLocks/>
          </p:cNvSpPr>
          <p:nvPr/>
        </p:nvSpPr>
        <p:spPr>
          <a:xfrm>
            <a:off x="615018" y="1186345"/>
            <a:ext cx="8229600" cy="4525963"/>
          </a:xfrm>
          <a:prstGeom prst="rect">
            <a:avLst/>
          </a:prstGeom>
        </p:spPr>
        <p:txBody>
          <a:bodyPr vert="horz">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E.g.</a:t>
            </a:r>
            <a:r>
              <a:rPr lang="zh-TW" alt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長３公尺、寬２公尺的長方形，</a:t>
            </a:r>
            <a:r>
              <a:rPr lang="zh-TW" altLang="en-US" sz="28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面積是多少平方公尺？</a:t>
            </a:r>
            <a:endParaRPr lang="en-US" sz="1000" dirty="0" smtClean="0">
              <a:solidFill>
                <a:srgbClr val="FF0000"/>
              </a:solidFill>
              <a:latin typeface="Palatino Linotype"/>
              <a:cs typeface="Palatino Linotype"/>
            </a:endParaRPr>
          </a:p>
          <a:p>
            <a:pPr marL="457200" lvl="1" indent="0">
              <a:buFont typeface="Courier New" pitchFamily="49" charset="0"/>
              <a:buNone/>
            </a:pPr>
            <a:endParaRPr lang="en-US" sz="1000" dirty="0" smtClean="0">
              <a:solidFill>
                <a:srgbClr val="444444"/>
              </a:solidFill>
              <a:latin typeface="Palatino Linotype"/>
              <a:cs typeface="Palatino Linotype"/>
            </a:endParaRPr>
          </a:p>
          <a:p>
            <a:endParaRPr lang="en-US" sz="2800" dirty="0" smtClean="0">
              <a:solidFill>
                <a:srgbClr val="444444"/>
              </a:solidFill>
              <a:latin typeface="Palatino Linotype"/>
              <a:cs typeface="Palatino Linotype"/>
            </a:endParaRPr>
          </a:p>
        </p:txBody>
      </p:sp>
      <p:sp>
        <p:nvSpPr>
          <p:cNvPr id="10" name="Text Box 11"/>
          <p:cNvSpPr txBox="1">
            <a:spLocks noChangeArrowheads="1"/>
          </p:cNvSpPr>
          <p:nvPr/>
        </p:nvSpPr>
        <p:spPr bwMode="auto">
          <a:xfrm>
            <a:off x="4875140" y="1722279"/>
            <a:ext cx="4230113" cy="2939266"/>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b="1" dirty="0" smtClean="0">
                <a:solidFill>
                  <a:schemeClr val="tx1"/>
                </a:solidFill>
                <a:latin typeface="+mn-ea"/>
                <a:cs typeface="Arial Unicode MS" panose="020B0604020202020204" pitchFamily="34" charset="-120"/>
              </a:rPr>
              <a:t>面積是多少平方公尺？</a:t>
            </a:r>
            <a:endParaRPr lang="en-US" altLang="zh-TW" dirty="0" smtClean="0">
              <a:solidFill>
                <a:srgbClr val="646464"/>
              </a:solidFill>
              <a:latin typeface="+mn-ea"/>
            </a:endParaRPr>
          </a:p>
          <a:p>
            <a:r>
              <a:rPr lang="en-US" altLang="zh-TW" b="1" dirty="0" smtClean="0">
                <a:latin typeface="Arial Narrow" pitchFamily="34" charset="0"/>
              </a:rPr>
              <a:t>SR:</a:t>
            </a:r>
          </a:p>
          <a:p>
            <a:r>
              <a:rPr lang="en-US" altLang="zh-TW" sz="1400" dirty="0" smtClean="0">
                <a:solidFill>
                  <a:schemeClr val="tx1"/>
                </a:solidFill>
                <a:latin typeface="Arial Narrow" pitchFamily="34" charset="0"/>
              </a:rPr>
              <a:t>{</a:t>
            </a:r>
            <a:r>
              <a:rPr lang="zh-TW" altLang="en-US" sz="1400" dirty="0" smtClean="0">
                <a:solidFill>
                  <a:schemeClr val="tx1"/>
                </a:solidFill>
                <a:latin typeface="Arial Narrow" pitchFamily="34" charset="0"/>
              </a:rPr>
              <a:t>是</a:t>
            </a:r>
            <a:r>
              <a:rPr lang="en-US" altLang="zh-TW" sz="1400" dirty="0" smtClean="0">
                <a:solidFill>
                  <a:schemeClr val="tx1"/>
                </a:solidFill>
                <a:latin typeface="Arial Narrow" pitchFamily="34" charset="0"/>
              </a:rPr>
              <a:t>(2):</a:t>
            </a:r>
          </a:p>
          <a:p>
            <a:r>
              <a:rPr lang="en-US" altLang="zh-TW" sz="1400" dirty="0" smtClean="0">
                <a:solidFill>
                  <a:schemeClr val="tx1"/>
                </a:solidFill>
                <a:latin typeface="Arial Narrow" pitchFamily="34" charset="0"/>
              </a:rPr>
              <a:t>    theme={[x2]</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面積</a:t>
            </a:r>
            <a:r>
              <a:rPr lang="en-US" altLang="zh-TW" sz="1400" dirty="0" smtClean="0">
                <a:solidFill>
                  <a:schemeClr val="tx1"/>
                </a:solidFill>
                <a:latin typeface="Arial Narrow" pitchFamily="34" charset="0"/>
              </a:rPr>
              <a:t>(1)},</a:t>
            </a:r>
          </a:p>
          <a:p>
            <a:r>
              <a:rPr lang="en-US" altLang="zh-TW" sz="1400" dirty="0" smtClean="0">
                <a:solidFill>
                  <a:schemeClr val="tx1"/>
                </a:solidFill>
                <a:latin typeface="Arial Narrow" pitchFamily="34" charset="0"/>
              </a:rPr>
              <a:t>    range={</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多少平方公尺</a:t>
            </a:r>
            <a:r>
              <a:rPr lang="en-US" altLang="zh-TW" sz="1400" dirty="0" smtClean="0">
                <a:solidFill>
                  <a:schemeClr val="tx1"/>
                </a:solidFill>
                <a:latin typeface="Arial Narrow" pitchFamily="34" charset="0"/>
              </a:rPr>
              <a:t>(3)}</a:t>
            </a:r>
          </a:p>
          <a:p>
            <a:r>
              <a:rPr lang="en-US" altLang="zh-TW" sz="1400" dirty="0" smtClean="0">
                <a:solidFill>
                  <a:schemeClr val="tx1"/>
                </a:solidFill>
                <a:latin typeface="Arial Narrow" pitchFamily="34" charset="0"/>
              </a:rPr>
              <a:t>}</a:t>
            </a:r>
            <a:r>
              <a:rPr lang="en-US" altLang="zh-TW" sz="1400" dirty="0" smtClean="0">
                <a:solidFill>
                  <a:srgbClr val="646464"/>
                </a:solidFill>
                <a:latin typeface="Arial Narrow" pitchFamily="34" charset="0"/>
              </a:rPr>
              <a:t> </a:t>
            </a:r>
          </a:p>
          <a:p>
            <a:endParaRPr lang="en-US" altLang="zh-TW" dirty="0" smtClean="0">
              <a:solidFill>
                <a:srgbClr val="646464"/>
              </a:solidFill>
              <a:latin typeface="Arial Narrow" pitchFamily="34" charset="0"/>
            </a:endParaRPr>
          </a:p>
          <a:p>
            <a:r>
              <a:rPr lang="zh-TW" altLang="en-US" sz="1500" dirty="0" smtClean="0">
                <a:solidFill>
                  <a:schemeClr val="tx1"/>
                </a:solidFill>
                <a:latin typeface="Arial Narrow" pitchFamily="34" charset="0"/>
              </a:rPr>
              <a:t>面積</a:t>
            </a:r>
            <a:r>
              <a:rPr lang="en-US" altLang="zh-TW" sz="1500" dirty="0" smtClean="0">
                <a:solidFill>
                  <a:schemeClr val="tx1"/>
                </a:solidFill>
                <a:latin typeface="Arial Narrow" pitchFamily="34" charset="0"/>
              </a:rPr>
              <a:t>(1,Nad): {</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area</a:t>
            </a:r>
            <a:r>
              <a:rPr lang="en-US" altLang="zh-TW" sz="1500" dirty="0" smtClean="0">
                <a:solidFill>
                  <a:schemeClr val="tx1"/>
                </a:solidFill>
                <a:latin typeface="Arial Narrow" pitchFamily="34" charset="0"/>
              </a:rPr>
              <a:t>([</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x1</a:t>
            </a:r>
            <a:r>
              <a:rPr lang="en-US" altLang="zh-TW" sz="1500" dirty="0" smtClean="0">
                <a:solidFill>
                  <a:schemeClr val="tx1"/>
                </a:solidFill>
                <a:latin typeface="Arial Narrow" pitchFamily="34" charset="0"/>
              </a:rPr>
              <a:t>])}</a:t>
            </a:r>
          </a:p>
          <a:p>
            <a:r>
              <a:rPr lang="zh-TW" altLang="en-US" sz="1500" dirty="0" smtClean="0">
                <a:solidFill>
                  <a:schemeClr val="tx1"/>
                </a:solidFill>
                <a:latin typeface="Arial Narrow" pitchFamily="34" charset="0"/>
              </a:rPr>
              <a:t>是</a:t>
            </a:r>
            <a:r>
              <a:rPr lang="en-US" altLang="zh-TW" sz="1500" dirty="0" smtClean="0">
                <a:solidFill>
                  <a:schemeClr val="tx1"/>
                </a:solidFill>
                <a:latin typeface="Arial Narrow" pitchFamily="34" charset="0"/>
              </a:rPr>
              <a:t>(2,V_11): {be|</a:t>
            </a:r>
            <a:r>
              <a:rPr lang="zh-TW" altLang="en-US" sz="1500" dirty="0" smtClean="0">
                <a:solidFill>
                  <a:schemeClr val="tx1"/>
                </a:solidFill>
                <a:latin typeface="Arial Narrow" pitchFamily="34" charset="0"/>
              </a:rPr>
              <a:t>是</a:t>
            </a:r>
            <a:r>
              <a:rPr lang="en-US" altLang="zh-TW" sz="1500" dirty="0" smtClean="0">
                <a:solidFill>
                  <a:schemeClr val="tx1"/>
                </a:solidFill>
                <a:latin typeface="Arial Narrow" pitchFamily="34" charset="0"/>
              </a:rPr>
              <a:t>}</a:t>
            </a:r>
          </a:p>
          <a:p>
            <a:r>
              <a:rPr lang="zh-TW" altLang="en-US" sz="1500" dirty="0" smtClean="0">
                <a:solidFill>
                  <a:schemeClr val="tx1"/>
                </a:solidFill>
                <a:latin typeface="Arial Narrow" pitchFamily="34" charset="0"/>
              </a:rPr>
              <a:t>多少平方公尺</a:t>
            </a:r>
            <a:r>
              <a:rPr lang="en-US" altLang="zh-TW" sz="1500" dirty="0" smtClean="0">
                <a:solidFill>
                  <a:schemeClr val="tx1"/>
                </a:solidFill>
                <a:latin typeface="Arial Narrow" pitchFamily="34" charset="0"/>
              </a:rPr>
              <a:t>(3,DM): </a:t>
            </a:r>
            <a:r>
              <a:rPr lang="zh-TW" altLang="en-US" sz="1500" dirty="0" smtClean="0">
                <a:solidFill>
                  <a:schemeClr val="tx1"/>
                </a:solidFill>
                <a:latin typeface="Arial Narrow" pitchFamily="34" charset="0"/>
              </a:rPr>
              <a:t>平方公尺</a:t>
            </a:r>
            <a:r>
              <a:rPr lang="en-US" altLang="zh-TW" sz="1500" dirty="0" smtClean="0">
                <a:solidFill>
                  <a:schemeClr val="tx1"/>
                </a:solidFill>
                <a:latin typeface="Arial Narrow" pitchFamily="34" charset="0"/>
              </a:rPr>
              <a:t>.size={</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平方公尺</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多少</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.quantity={</a:t>
            </a:r>
            <a:r>
              <a:rPr lang="en-US" altLang="zh-TW" sz="1500" b="1" dirty="0" err="1" smtClean="0">
                <a:solidFill>
                  <a:srgbClr val="034BED"/>
                </a:solidFill>
                <a:effectLst>
                  <a:outerShdw blurRad="38100" dist="38100" dir="2700000" algn="tl">
                    <a:srgbClr val="000000">
                      <a:alpha val="43137"/>
                    </a:srgbClr>
                  </a:outerShdw>
                </a:effectLst>
                <a:latin typeface="Arial Narrow" pitchFamily="34" charset="0"/>
              </a:rPr>
              <a:t>Ques</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疑問</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en-US" altLang="zh-TW" sz="1500" dirty="0" smtClean="0">
                <a:solidFill>
                  <a:schemeClr val="tx1"/>
                </a:solidFill>
                <a:latin typeface="Arial Narrow" pitchFamily="34" charset="0"/>
              </a:rPr>
              <a:t>}</a:t>
            </a:r>
          </a:p>
          <a:p>
            <a:endParaRPr lang="en-US" altLang="zh-TW" sz="1500" dirty="0" smtClean="0">
              <a:solidFill>
                <a:schemeClr val="tx1"/>
              </a:solidFill>
              <a:latin typeface="Arial Narrow" pitchFamily="34" charset="0"/>
            </a:endParaRPr>
          </a:p>
        </p:txBody>
      </p:sp>
      <p:sp>
        <p:nvSpPr>
          <p:cNvPr id="11" name="Text Box 12"/>
          <p:cNvSpPr txBox="1">
            <a:spLocks noChangeArrowheads="1"/>
          </p:cNvSpPr>
          <p:nvPr/>
        </p:nvSpPr>
        <p:spPr bwMode="auto">
          <a:xfrm>
            <a:off x="4976740" y="4405313"/>
            <a:ext cx="3253477" cy="2308324"/>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smtClean="0">
                <a:latin typeface="Arial Narrow" pitchFamily="34" charset="0"/>
              </a:rPr>
              <a:t>LF1:</a:t>
            </a:r>
          </a:p>
          <a:p>
            <a:pPr marL="87313"/>
            <a:r>
              <a:rPr lang="en-US" altLang="zh-TW" dirty="0" smtClean="0">
                <a:latin typeface="Arial Narrow" pitchFamily="34" charset="0"/>
              </a:rPr>
              <a:t>verb(v1,</a:t>
            </a:r>
            <a:r>
              <a:rPr lang="zh-TW" altLang="en-US" dirty="0" smtClean="0">
                <a:latin typeface="Arial Narrow" pitchFamily="34" charset="0"/>
              </a:rPr>
              <a:t>是</a:t>
            </a:r>
            <a:r>
              <a:rPr lang="en-US" altLang="zh-TW" dirty="0" smtClean="0">
                <a:latin typeface="Arial Narrow" pitchFamily="34" charset="0"/>
              </a:rPr>
              <a:t>)&amp;theme(v1,n2)&amp;range(v1,n2)&amp;</a:t>
            </a:r>
          </a:p>
          <a:p>
            <a:pPr marL="87313"/>
            <a:r>
              <a:rPr lang="en-US" altLang="zh-TW" dirty="0" smtClean="0">
                <a:solidFill>
                  <a:srgbClr val="034BED"/>
                </a:solidFill>
                <a:latin typeface="Arial Narrow" pitchFamily="34" charset="0"/>
              </a:rPr>
              <a:t>head(n2,</a:t>
            </a:r>
            <a:r>
              <a:rPr lang="zh-TW" altLang="en-US" dirty="0">
                <a:latin typeface="Arial Narrow" pitchFamily="34" charset="0"/>
              </a:rPr>
              <a:t>面積</a:t>
            </a:r>
            <a:r>
              <a:rPr lang="en-US" altLang="zh-TW" dirty="0" smtClean="0">
                <a:solidFill>
                  <a:srgbClr val="034BED"/>
                </a:solidFill>
                <a:latin typeface="Arial Narrow" pitchFamily="34" charset="0"/>
              </a:rPr>
              <a:t>)&amp;unit(n2,</a:t>
            </a:r>
            <a:r>
              <a:rPr lang="zh-TW" altLang="en-US" dirty="0" smtClean="0">
                <a:solidFill>
                  <a:srgbClr val="034BED"/>
                </a:solidFill>
                <a:latin typeface="Arial Narrow" pitchFamily="34" charset="0"/>
              </a:rPr>
              <a:t>平方公尺</a:t>
            </a:r>
            <a:r>
              <a:rPr lang="en-US" altLang="zh-TW" dirty="0" smtClean="0">
                <a:solidFill>
                  <a:srgbClr val="034BED"/>
                </a:solidFill>
                <a:latin typeface="Arial Narrow" pitchFamily="34" charset="0"/>
              </a:rPr>
              <a:t>)&amp;quantity(n2,</a:t>
            </a:r>
            <a:r>
              <a:rPr lang="zh-TW" altLang="en-US" dirty="0" smtClean="0">
                <a:solidFill>
                  <a:srgbClr val="034BED"/>
                </a:solidFill>
                <a:latin typeface="Arial Narrow" pitchFamily="34" charset="0"/>
              </a:rPr>
              <a:t>多少</a:t>
            </a:r>
            <a:r>
              <a:rPr lang="en-US" altLang="zh-TW" dirty="0" smtClean="0">
                <a:solidFill>
                  <a:srgbClr val="034BED"/>
                </a:solidFill>
                <a:latin typeface="Arial Narrow" pitchFamily="34" charset="0"/>
              </a:rPr>
              <a:t>)</a:t>
            </a:r>
          </a:p>
          <a:p>
            <a:r>
              <a:rPr lang="en-US" altLang="zh-TW" dirty="0" smtClean="0">
                <a:solidFill>
                  <a:srgbClr val="646464"/>
                </a:solidFill>
                <a:latin typeface="Arial Narrow" pitchFamily="34" charset="0"/>
              </a:rPr>
              <a:t>                                             </a:t>
            </a:r>
          </a:p>
          <a:p>
            <a:r>
              <a:rPr lang="en-US" altLang="zh-TW" dirty="0" smtClean="0">
                <a:latin typeface="Arial Narrow" pitchFamily="34" charset="0"/>
              </a:rPr>
              <a:t>LF2:</a:t>
            </a:r>
          </a:p>
          <a:p>
            <a:pPr marL="88900"/>
            <a:r>
              <a:rPr lang="en-US" altLang="zh-TW" b="1" dirty="0" smtClean="0">
                <a:solidFill>
                  <a:srgbClr val="FF0000"/>
                </a:solidFill>
                <a:latin typeface="Arial Narrow" pitchFamily="34" charset="0"/>
              </a:rPr>
              <a:t>ANS=Area</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(o1,</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平方公尺</a:t>
            </a:r>
            <a:r>
              <a:rPr lang="en-US" altLang="zh-TW" b="1" dirty="0" smtClean="0">
                <a:solidFill>
                  <a:srgbClr val="0000FF"/>
                </a:solidFill>
                <a:latin typeface="Arial Narrow" pitchFamily="34" charset="0"/>
              </a:rPr>
              <a:t>)</a:t>
            </a:r>
            <a:endParaRPr lang="en-US" altLang="zh-TW" dirty="0">
              <a:solidFill>
                <a:srgbClr val="00B050"/>
              </a:solidFill>
              <a:latin typeface="Arial Narrow" pitchFamily="34" charset="0"/>
            </a:endParaRPr>
          </a:p>
        </p:txBody>
      </p:sp>
      <p:sp>
        <p:nvSpPr>
          <p:cNvPr id="18" name="Title 1"/>
          <p:cNvSpPr txBox="1">
            <a:spLocks/>
          </p:cNvSpPr>
          <p:nvPr/>
        </p:nvSpPr>
        <p:spPr>
          <a:xfrm>
            <a:off x="276185" y="127000"/>
            <a:ext cx="8686800" cy="931334"/>
          </a:xfrm>
          <a:prstGeom prst="rect">
            <a:avLst/>
          </a:prstGeom>
        </p:spPr>
        <p:txBody>
          <a:bodyPr vert="horz" lIns="91440" tIns="45720" rIns="91440" bIns="45720" rtlCol="0" anchor="ct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Logical Form Converter </a:t>
            </a:r>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(7/8)</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AutoShape 6"/>
          <p:cNvSpPr>
            <a:spLocks/>
          </p:cNvSpPr>
          <p:nvPr/>
        </p:nvSpPr>
        <p:spPr bwMode="auto">
          <a:xfrm>
            <a:off x="6856609" y="5932417"/>
            <a:ext cx="2106376" cy="364091"/>
          </a:xfrm>
          <a:prstGeom prst="borderCallout2">
            <a:avLst>
              <a:gd name="adj1" fmla="val 47577"/>
              <a:gd name="adj2" fmla="val -383"/>
              <a:gd name="adj3" fmla="val 47578"/>
              <a:gd name="adj4" fmla="val -11562"/>
              <a:gd name="adj5" fmla="val 148810"/>
              <a:gd name="adj6" fmla="val -48734"/>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1600" dirty="0" smtClean="0">
                <a:latin typeface="Arial Narrow" pitchFamily="34" charset="0"/>
              </a:rPr>
              <a:t>Solution Type: Utility</a:t>
            </a:r>
            <a:endParaRPr lang="en-US" altLang="zh-TW" sz="1600" b="0" i="0" dirty="0">
              <a:latin typeface="Arial Narrow" pitchFamily="34" charset="0"/>
            </a:endParaRPr>
          </a:p>
        </p:txBody>
      </p:sp>
      <p:sp>
        <p:nvSpPr>
          <p:cNvPr id="9" name="Text Box 12"/>
          <p:cNvSpPr txBox="1">
            <a:spLocks noChangeArrowheads="1"/>
          </p:cNvSpPr>
          <p:nvPr/>
        </p:nvSpPr>
        <p:spPr bwMode="auto">
          <a:xfrm>
            <a:off x="2451116" y="2972521"/>
            <a:ext cx="2347840" cy="3323987"/>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sz="1400" dirty="0" smtClean="0">
                <a:latin typeface="Arial Narrow" pitchFamily="34" charset="0"/>
              </a:rPr>
              <a:t>LF1:</a:t>
            </a:r>
          </a:p>
          <a:p>
            <a:pPr marL="88900"/>
            <a:r>
              <a:rPr lang="pl-PL" altLang="zh-TW" sz="1400" dirty="0" smtClean="0">
                <a:solidFill>
                  <a:srgbClr val="034BED"/>
                </a:solidFill>
                <a:latin typeface="Arial Narrow" pitchFamily="34" charset="0"/>
              </a:rPr>
              <a:t>head(n1,</a:t>
            </a:r>
            <a:r>
              <a:rPr lang="zh-TW" altLang="en-US" sz="1400" dirty="0" smtClean="0">
                <a:solidFill>
                  <a:srgbClr val="034BED"/>
                </a:solidFill>
                <a:latin typeface="Arial Narrow" pitchFamily="34" charset="0"/>
              </a:rPr>
              <a:t>長方形</a:t>
            </a:r>
            <a:r>
              <a:rPr lang="en-US" altLang="zh-TW" sz="1400" dirty="0" smtClean="0">
                <a:solidFill>
                  <a:srgbClr val="034BED"/>
                </a:solidFill>
                <a:latin typeface="Arial Narrow" pitchFamily="34" charset="0"/>
              </a:rPr>
              <a:t>)</a:t>
            </a:r>
            <a:r>
              <a:rPr lang="en-US" altLang="zh-TW" sz="1400" dirty="0" smtClean="0">
                <a:latin typeface="Arial Narrow" pitchFamily="34" charset="0"/>
              </a:rPr>
              <a:t>&amp;</a:t>
            </a:r>
            <a:r>
              <a:rPr lang="pl-PL" altLang="zh-TW" sz="1400" dirty="0" smtClean="0">
                <a:latin typeface="Arial Narrow" pitchFamily="34" charset="0"/>
              </a:rPr>
              <a:t>property(n1,</a:t>
            </a:r>
            <a:r>
              <a:rPr lang="zh-TW" altLang="en-US" sz="1400" dirty="0" smtClean="0">
                <a:latin typeface="Arial Narrow" pitchFamily="34" charset="0"/>
              </a:rPr>
              <a:t>的</a:t>
            </a:r>
            <a:r>
              <a:rPr lang="en-US" altLang="zh-TW" sz="1400" dirty="0" smtClean="0">
                <a:latin typeface="Arial Narrow" pitchFamily="34" charset="0"/>
              </a:rPr>
              <a:t>)&amp;</a:t>
            </a:r>
            <a:r>
              <a:rPr lang="pl-PL" altLang="zh-TW" sz="1400" dirty="0" smtClean="0">
                <a:latin typeface="Arial Narrow" pitchFamily="34" charset="0"/>
              </a:rPr>
              <a:t>head(n1,</a:t>
            </a:r>
            <a:r>
              <a:rPr lang="zh-TW" altLang="pl-PL" sz="1400" dirty="0" smtClean="0">
                <a:latin typeface="Arial Narrow" pitchFamily="34" charset="0"/>
              </a:rPr>
              <a:t>、</a:t>
            </a:r>
            <a:r>
              <a:rPr lang="pl-PL" altLang="zh-TW" sz="1400" dirty="0" smtClean="0">
                <a:latin typeface="Arial Narrow" pitchFamily="34" charset="0"/>
              </a:rPr>
              <a:t>)&amp;verb(n1,</a:t>
            </a:r>
            <a:r>
              <a:rPr lang="zh-TW" altLang="en-US" sz="1400" dirty="0" smtClean="0">
                <a:latin typeface="Arial Narrow" pitchFamily="34" charset="0"/>
              </a:rPr>
              <a:t>長</a:t>
            </a:r>
            <a:r>
              <a:rPr lang="en-US" altLang="zh-TW" sz="1400" dirty="0" smtClean="0">
                <a:latin typeface="Arial Narrow" pitchFamily="34" charset="0"/>
              </a:rPr>
              <a:t>)&amp;</a:t>
            </a:r>
            <a:r>
              <a:rPr lang="pl-PL" altLang="zh-TW" sz="1400" dirty="0" smtClean="0">
                <a:solidFill>
                  <a:srgbClr val="034BED"/>
                </a:solidFill>
                <a:latin typeface="Arial Narrow" pitchFamily="34" charset="0"/>
              </a:rPr>
              <a:t>range(n1,</a:t>
            </a:r>
            <a:r>
              <a:rPr lang="zh-TW" altLang="en-US" sz="1400" dirty="0" smtClean="0">
                <a:solidFill>
                  <a:srgbClr val="034BED"/>
                </a:solidFill>
                <a:latin typeface="Arial Narrow" pitchFamily="34" charset="0"/>
              </a:rPr>
              <a:t>公尺</a:t>
            </a:r>
            <a:r>
              <a:rPr lang="en-US" altLang="zh-TW" sz="1400" dirty="0" smtClean="0">
                <a:solidFill>
                  <a:srgbClr val="034BED"/>
                </a:solidFill>
                <a:latin typeface="Arial Narrow" pitchFamily="34" charset="0"/>
              </a:rPr>
              <a:t>)&amp;</a:t>
            </a:r>
            <a:r>
              <a:rPr lang="pl-PL" altLang="zh-TW" sz="1400" dirty="0" smtClean="0">
                <a:solidFill>
                  <a:srgbClr val="034BED"/>
                </a:solidFill>
                <a:latin typeface="Arial Narrow" pitchFamily="34" charset="0"/>
              </a:rPr>
              <a:t>quantity(n1,3)&amp;theme(n1,</a:t>
            </a:r>
            <a:r>
              <a:rPr lang="zh-TW" altLang="en-US" sz="1400" dirty="0" smtClean="0">
                <a:solidFill>
                  <a:srgbClr val="034BED"/>
                </a:solidFill>
                <a:latin typeface="Arial Narrow" pitchFamily="34" charset="0"/>
              </a:rPr>
              <a:t>長方形</a:t>
            </a:r>
            <a:r>
              <a:rPr lang="en-US" altLang="zh-TW" sz="1400" dirty="0" smtClean="0">
                <a:solidFill>
                  <a:srgbClr val="034BED"/>
                </a:solidFill>
                <a:latin typeface="Arial Narrow" pitchFamily="34" charset="0"/>
              </a:rPr>
              <a:t>)</a:t>
            </a:r>
            <a:r>
              <a:rPr lang="en-US" altLang="zh-TW" sz="1400" dirty="0" smtClean="0">
                <a:latin typeface="Arial Narrow" pitchFamily="34" charset="0"/>
              </a:rPr>
              <a:t>&amp;</a:t>
            </a:r>
            <a:r>
              <a:rPr lang="pl-PL" altLang="zh-TW" sz="1400" dirty="0" smtClean="0">
                <a:latin typeface="Arial Narrow" pitchFamily="34" charset="0"/>
              </a:rPr>
              <a:t>verb(n1,</a:t>
            </a:r>
            <a:r>
              <a:rPr lang="zh-TW" altLang="en-US" sz="1400" dirty="0" smtClean="0">
                <a:latin typeface="Arial Narrow" pitchFamily="34" charset="0"/>
              </a:rPr>
              <a:t>寬</a:t>
            </a:r>
            <a:r>
              <a:rPr lang="en-US" altLang="zh-TW" sz="1400" dirty="0" smtClean="0">
                <a:latin typeface="Arial Narrow" pitchFamily="34" charset="0"/>
              </a:rPr>
              <a:t>)&amp;</a:t>
            </a:r>
            <a:r>
              <a:rPr lang="pl-PL" altLang="zh-TW" sz="1400" dirty="0" smtClean="0">
                <a:solidFill>
                  <a:srgbClr val="034BED"/>
                </a:solidFill>
                <a:latin typeface="Arial Narrow" pitchFamily="34" charset="0"/>
              </a:rPr>
              <a:t>range(n1,</a:t>
            </a:r>
            <a:r>
              <a:rPr lang="zh-TW" altLang="en-US" sz="1400" dirty="0" smtClean="0">
                <a:solidFill>
                  <a:srgbClr val="034BED"/>
                </a:solidFill>
                <a:latin typeface="Arial Narrow" pitchFamily="34" charset="0"/>
              </a:rPr>
              <a:t>公尺</a:t>
            </a:r>
            <a:r>
              <a:rPr lang="en-US" altLang="zh-TW" sz="1400" dirty="0" smtClean="0">
                <a:solidFill>
                  <a:srgbClr val="034BED"/>
                </a:solidFill>
                <a:latin typeface="Arial Narrow" pitchFamily="34" charset="0"/>
              </a:rPr>
              <a:t>)&amp;</a:t>
            </a:r>
            <a:r>
              <a:rPr lang="pl-PL" altLang="zh-TW" sz="1400" dirty="0" smtClean="0">
                <a:solidFill>
                  <a:srgbClr val="034BED"/>
                </a:solidFill>
                <a:latin typeface="Arial Narrow" pitchFamily="34" charset="0"/>
              </a:rPr>
              <a:t>quantity(n1,2)&amp;theme(n1,</a:t>
            </a:r>
            <a:r>
              <a:rPr lang="zh-TW" altLang="en-US" sz="1400" dirty="0" smtClean="0">
                <a:solidFill>
                  <a:srgbClr val="034BED"/>
                </a:solidFill>
                <a:latin typeface="Arial Narrow" pitchFamily="34" charset="0"/>
              </a:rPr>
              <a:t>長方形</a:t>
            </a:r>
            <a:r>
              <a:rPr lang="en-US" altLang="zh-TW" sz="1400" dirty="0" smtClean="0">
                <a:solidFill>
                  <a:srgbClr val="034BED"/>
                </a:solidFill>
                <a:latin typeface="Arial Narrow" pitchFamily="34" charset="0"/>
              </a:rPr>
              <a:t>)</a:t>
            </a:r>
          </a:p>
          <a:p>
            <a:pPr marL="88900"/>
            <a:endParaRPr lang="en-US" altLang="zh-TW" sz="1400" dirty="0" smtClean="0">
              <a:latin typeface="Arial Narrow" pitchFamily="34" charset="0"/>
            </a:endParaRPr>
          </a:p>
          <a:p>
            <a:r>
              <a:rPr lang="en-US" altLang="zh-TW" sz="1400" dirty="0" smtClean="0">
                <a:latin typeface="Arial Narrow" pitchFamily="34" charset="0"/>
              </a:rPr>
              <a:t>LF2:</a:t>
            </a:r>
          </a:p>
          <a:p>
            <a:pPr marL="88900" lvl="1"/>
            <a:r>
              <a:rPr lang="en-US" altLang="zh-TW" sz="1400" dirty="0" err="1" smtClean="0">
                <a:latin typeface="Arial Narrow" pitchFamily="34" charset="0"/>
              </a:rPr>
              <a:t>quan</a:t>
            </a:r>
            <a:r>
              <a:rPr lang="en-US" altLang="zh-TW" sz="1400" dirty="0" smtClean="0">
                <a:latin typeface="Arial Narrow" pitchFamily="34" charset="0"/>
              </a:rPr>
              <a:t>(q1,</a:t>
            </a:r>
            <a:r>
              <a:rPr lang="zh-TW" altLang="en-US" sz="1400" dirty="0" smtClean="0">
                <a:latin typeface="Arial Narrow" pitchFamily="34" charset="0"/>
              </a:rPr>
              <a:t>公尺</a:t>
            </a:r>
            <a:r>
              <a:rPr lang="en-US" altLang="zh-TW" sz="1400" dirty="0" smtClean="0">
                <a:latin typeface="Arial Narrow" pitchFamily="34" charset="0"/>
              </a:rPr>
              <a:t>,#)=3&amp;quan(q2,</a:t>
            </a:r>
            <a:r>
              <a:rPr lang="zh-TW" altLang="en-US" sz="1400" dirty="0" smtClean="0">
                <a:latin typeface="Arial Narrow" pitchFamily="34" charset="0"/>
              </a:rPr>
              <a:t>公尺</a:t>
            </a:r>
            <a:r>
              <a:rPr lang="en-US" altLang="zh-TW" sz="1400" dirty="0" smtClean="0">
                <a:latin typeface="Arial Narrow" pitchFamily="34" charset="0"/>
              </a:rPr>
              <a:t>,#)=2</a:t>
            </a:r>
          </a:p>
          <a:p>
            <a:pPr marL="88900" lvl="1"/>
            <a:r>
              <a:rPr lang="en-US" altLang="zh-TW" sz="1400" dirty="0" smtClean="0">
                <a:latin typeface="Arial Narrow" pitchFamily="34" charset="0"/>
              </a:rPr>
              <a:t>rectangle(o1)&amp;</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length(o1,</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公尺</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)=3&amp;width(o1,</a:t>
            </a:r>
            <a:r>
              <a:rPr lang="zh-TW" altLang="en-US" sz="1400" b="1" dirty="0" smtClean="0">
                <a:solidFill>
                  <a:srgbClr val="034BED"/>
                </a:solidFill>
                <a:effectLst>
                  <a:outerShdw blurRad="38100" dist="38100" dir="2700000" algn="tl">
                    <a:srgbClr val="000000">
                      <a:alpha val="43137"/>
                    </a:srgbClr>
                  </a:outerShdw>
                </a:effectLst>
                <a:latin typeface="Arial Narrow" pitchFamily="34" charset="0"/>
              </a:rPr>
              <a:t>公尺</a:t>
            </a:r>
            <a:r>
              <a:rPr lang="en-US" altLang="zh-TW" sz="1400" b="1" dirty="0" smtClean="0">
                <a:solidFill>
                  <a:srgbClr val="034BED"/>
                </a:solidFill>
                <a:effectLst>
                  <a:outerShdw blurRad="38100" dist="38100" dir="2700000" algn="tl">
                    <a:srgbClr val="000000">
                      <a:alpha val="43137"/>
                    </a:srgbClr>
                  </a:outerShdw>
                </a:effectLst>
                <a:latin typeface="Arial Narrow" pitchFamily="34" charset="0"/>
              </a:rPr>
              <a:t>)=2</a:t>
            </a:r>
          </a:p>
        </p:txBody>
      </p:sp>
    </p:spTree>
    <p:extLst>
      <p:ext uri="{BB962C8B-B14F-4D97-AF65-F5344CB8AC3E}">
        <p14:creationId xmlns:p14="http://schemas.microsoft.com/office/powerpoint/2010/main" val="39338068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C61BFBD5-3B1B-4B4E-BADF-E4A178CDE117}" type="slidenum">
              <a:rPr lang="en-US" smtClean="0"/>
              <a:pPr/>
              <a:t>74</a:t>
            </a:fld>
            <a:endParaRPr lang="en-US"/>
          </a:p>
        </p:txBody>
      </p:sp>
      <p:sp>
        <p:nvSpPr>
          <p:cNvPr id="4" name="Vertical Text Placeholder 2"/>
          <p:cNvSpPr txBox="1">
            <a:spLocks/>
          </p:cNvSpPr>
          <p:nvPr/>
        </p:nvSpPr>
        <p:spPr>
          <a:xfrm>
            <a:off x="615018" y="1186345"/>
            <a:ext cx="8229600" cy="4525963"/>
          </a:xfrm>
          <a:prstGeom prst="rect">
            <a:avLst/>
          </a:prstGeom>
        </p:spPr>
        <p:txBody>
          <a:bodyPr vert="horz">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E.g.</a:t>
            </a:r>
            <a:r>
              <a:rPr lang="zh-TW" alt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每邊長</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13</a:t>
            </a:r>
            <a:r>
              <a:rPr lang="zh-TW" alt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公分的正三角形和每邊長</a:t>
            </a:r>
            <a:r>
              <a:rPr lang="en-US" altLang="zh-TW"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10</a:t>
            </a:r>
            <a:r>
              <a:rPr lang="zh-TW" altLang="en-US" sz="2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公分的正三角形，</a:t>
            </a:r>
            <a:r>
              <a:rPr lang="zh-TW" altLang="en-US" sz="28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周長相差幾公分？</a:t>
            </a:r>
            <a:endParaRPr lang="en-US" sz="1000" dirty="0" smtClean="0">
              <a:solidFill>
                <a:srgbClr val="FF0000"/>
              </a:solidFill>
              <a:latin typeface="Palatino Linotype"/>
              <a:cs typeface="Palatino Linotype"/>
            </a:endParaRPr>
          </a:p>
          <a:p>
            <a:endParaRPr lang="en-US" sz="2800" dirty="0" smtClean="0">
              <a:solidFill>
                <a:srgbClr val="444444"/>
              </a:solidFill>
              <a:latin typeface="Palatino Linotype"/>
              <a:cs typeface="Palatino Linotype"/>
            </a:endParaRPr>
          </a:p>
        </p:txBody>
      </p:sp>
      <p:sp>
        <p:nvSpPr>
          <p:cNvPr id="10" name="Text Box 11"/>
          <p:cNvSpPr txBox="1">
            <a:spLocks noChangeArrowheads="1"/>
          </p:cNvSpPr>
          <p:nvPr/>
        </p:nvSpPr>
        <p:spPr bwMode="auto">
          <a:xfrm>
            <a:off x="691739" y="2259278"/>
            <a:ext cx="4713150" cy="3493264"/>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none">
            <a:spAutoFit/>
          </a:bodyPr>
          <a:lstStyle/>
          <a:p>
            <a:r>
              <a:rPr lang="zh-TW" altLang="en-US" b="1" dirty="0" smtClean="0">
                <a:latin typeface="Arial Narrow" pitchFamily="34" charset="0"/>
              </a:rPr>
              <a:t>周長相差幾公分？</a:t>
            </a:r>
            <a:r>
              <a:rPr lang="en-US" altLang="zh-TW" dirty="0" smtClean="0">
                <a:solidFill>
                  <a:srgbClr val="646464"/>
                </a:solidFill>
                <a:latin typeface="Arial Narrow" pitchFamily="34" charset="0"/>
              </a:rPr>
              <a:t/>
            </a:r>
            <a:br>
              <a:rPr lang="en-US" altLang="zh-TW" dirty="0" smtClean="0">
                <a:solidFill>
                  <a:srgbClr val="646464"/>
                </a:solidFill>
                <a:latin typeface="Arial Narrow" pitchFamily="34" charset="0"/>
              </a:rPr>
            </a:br>
            <a:endParaRPr lang="en-US" altLang="zh-TW" dirty="0" smtClean="0">
              <a:solidFill>
                <a:srgbClr val="646464"/>
              </a:solidFill>
              <a:latin typeface="Arial Narrow" pitchFamily="34" charset="0"/>
            </a:endParaRPr>
          </a:p>
          <a:p>
            <a:r>
              <a:rPr lang="en-US" altLang="zh-TW" b="1" dirty="0" smtClean="0">
                <a:latin typeface="Arial Narrow" pitchFamily="34" charset="0"/>
              </a:rPr>
              <a:t>SR:</a:t>
            </a:r>
          </a:p>
          <a:p>
            <a:r>
              <a:rPr lang="en-US" altLang="zh-TW" dirty="0" smtClean="0">
                <a:solidFill>
                  <a:schemeClr val="tx1"/>
                </a:solidFill>
                <a:latin typeface="Arial Narrow" pitchFamily="34" charset="0"/>
              </a:rPr>
              <a:t>{</a:t>
            </a:r>
            <a:r>
              <a:rPr lang="zh-TW" altLang="en-US" dirty="0" smtClean="0">
                <a:solidFill>
                  <a:schemeClr val="tx1"/>
                </a:solidFill>
                <a:latin typeface="Arial Narrow" pitchFamily="34" charset="0"/>
              </a:rPr>
              <a:t>相差</a:t>
            </a:r>
            <a:r>
              <a:rPr lang="en-US" altLang="zh-TW" dirty="0" smtClean="0">
                <a:solidFill>
                  <a:schemeClr val="tx1"/>
                </a:solidFill>
                <a:latin typeface="Arial Narrow" pitchFamily="34" charset="0"/>
              </a:rPr>
              <a:t>(2):</a:t>
            </a:r>
          </a:p>
          <a:p>
            <a:r>
              <a:rPr lang="en-US" altLang="zh-TW" dirty="0" smtClean="0">
                <a:solidFill>
                  <a:schemeClr val="tx1"/>
                </a:solidFill>
                <a:latin typeface="Arial Narrow" pitchFamily="34" charset="0"/>
              </a:rPr>
              <a:t>    theme={</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周長</a:t>
            </a:r>
            <a:r>
              <a:rPr lang="en-US" altLang="zh-TW" dirty="0" smtClean="0">
                <a:solidFill>
                  <a:schemeClr val="tx1"/>
                </a:solidFill>
                <a:latin typeface="Arial Narrow" pitchFamily="34" charset="0"/>
              </a:rPr>
              <a:t>(1)},</a:t>
            </a:r>
          </a:p>
          <a:p>
            <a:r>
              <a:rPr lang="en-US" altLang="zh-TW" dirty="0" smtClean="0">
                <a:solidFill>
                  <a:schemeClr val="tx1"/>
                </a:solidFill>
                <a:latin typeface="Arial Narrow" pitchFamily="34" charset="0"/>
              </a:rPr>
              <a:t>    range={</a:t>
            </a:r>
            <a:r>
              <a:rPr lang="zh-TW" altLang="en-US" dirty="0" smtClean="0">
                <a:solidFill>
                  <a:schemeClr val="tx1"/>
                </a:solidFill>
                <a:latin typeface="Arial Narrow" pitchFamily="34" charset="0"/>
              </a:rPr>
              <a:t>幾公分</a:t>
            </a:r>
            <a:r>
              <a:rPr lang="en-US" altLang="zh-TW" dirty="0" smtClean="0">
                <a:solidFill>
                  <a:schemeClr val="tx1"/>
                </a:solidFill>
                <a:latin typeface="Arial Narrow" pitchFamily="34" charset="0"/>
              </a:rPr>
              <a:t>(3)}</a:t>
            </a:r>
          </a:p>
          <a:p>
            <a:r>
              <a:rPr lang="en-US" altLang="zh-TW" dirty="0" smtClean="0">
                <a:solidFill>
                  <a:schemeClr val="tx1"/>
                </a:solidFill>
                <a:latin typeface="Arial Narrow" pitchFamily="34" charset="0"/>
              </a:rPr>
              <a:t>}</a:t>
            </a:r>
          </a:p>
          <a:p>
            <a:endParaRPr lang="en-US" altLang="zh-TW" dirty="0" smtClean="0">
              <a:solidFill>
                <a:schemeClr val="tx1"/>
              </a:solidFill>
              <a:latin typeface="Arial Narrow" pitchFamily="34" charset="0"/>
            </a:endParaRPr>
          </a:p>
          <a:p>
            <a:endParaRPr lang="en-US" altLang="zh-TW" dirty="0" smtClean="0">
              <a:solidFill>
                <a:schemeClr val="tx1"/>
              </a:solidFill>
              <a:latin typeface="Arial Narrow" pitchFamily="34" charset="0"/>
            </a:endParaRPr>
          </a:p>
          <a:p>
            <a:r>
              <a:rPr lang="zh-TW" altLang="en-US" sz="1500" dirty="0" smtClean="0">
                <a:solidFill>
                  <a:schemeClr val="tx1"/>
                </a:solidFill>
                <a:latin typeface="Arial Narrow" pitchFamily="34" charset="0"/>
              </a:rPr>
              <a:t>周長</a:t>
            </a:r>
            <a:r>
              <a:rPr lang="en-US" altLang="zh-TW" sz="1500" dirty="0" smtClean="0">
                <a:solidFill>
                  <a:schemeClr val="tx1"/>
                </a:solidFill>
                <a:latin typeface="Arial Narrow" pitchFamily="34" charset="0"/>
              </a:rPr>
              <a:t>(1,Nad): </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length</a:t>
            </a:r>
            <a:r>
              <a:rPr lang="en-US" altLang="zh-TW" sz="1500" dirty="0" smtClean="0">
                <a:solidFill>
                  <a:schemeClr val="tx1"/>
                </a:solidFill>
                <a:latin typeface="Arial Narrow" pitchFamily="34" charset="0"/>
              </a:rPr>
              <a:t>({edge([x1,x2])})</a:t>
            </a:r>
          </a:p>
          <a:p>
            <a:r>
              <a:rPr lang="zh-TW" altLang="en-US" sz="1500" dirty="0" smtClean="0">
                <a:solidFill>
                  <a:schemeClr val="tx1"/>
                </a:solidFill>
                <a:latin typeface="Arial Narrow" pitchFamily="34" charset="0"/>
              </a:rPr>
              <a:t>相差</a:t>
            </a:r>
            <a:r>
              <a:rPr lang="en-US" altLang="zh-TW" sz="1500" dirty="0" smtClean="0">
                <a:solidFill>
                  <a:schemeClr val="tx1"/>
                </a:solidFill>
                <a:latin typeface="Arial Narrow" pitchFamily="34" charset="0"/>
              </a:rPr>
              <a:t>(2,VJ3): {different|</a:t>
            </a:r>
            <a:r>
              <a:rPr lang="zh-TW" altLang="en-US" sz="1500" dirty="0" smtClean="0">
                <a:solidFill>
                  <a:schemeClr val="tx1"/>
                </a:solidFill>
                <a:latin typeface="Arial Narrow" pitchFamily="34" charset="0"/>
              </a:rPr>
              <a:t>異</a:t>
            </a:r>
            <a:r>
              <a:rPr lang="en-US" altLang="zh-TW" sz="1500" dirty="0" smtClean="0">
                <a:solidFill>
                  <a:schemeClr val="tx1"/>
                </a:solidFill>
                <a:latin typeface="Arial Narrow" pitchFamily="34" charset="0"/>
              </a:rPr>
              <a:t>:range={}}</a:t>
            </a:r>
          </a:p>
          <a:p>
            <a:r>
              <a:rPr lang="zh-TW" altLang="en-US" sz="1500" dirty="0" smtClean="0">
                <a:solidFill>
                  <a:schemeClr val="tx1"/>
                </a:solidFill>
                <a:latin typeface="Arial Narrow" pitchFamily="34" charset="0"/>
              </a:rPr>
              <a:t>幾公分</a:t>
            </a:r>
            <a:r>
              <a:rPr lang="en-US" altLang="zh-TW" sz="1500" dirty="0" smtClean="0">
                <a:solidFill>
                  <a:schemeClr val="tx1"/>
                </a:solidFill>
                <a:latin typeface="Arial Narrow" pitchFamily="34" charset="0"/>
              </a:rPr>
              <a:t>(3,DM): </a:t>
            </a:r>
            <a:r>
              <a:rPr lang="zh-TW" altLang="en-US" sz="1500" dirty="0" smtClean="0">
                <a:solidFill>
                  <a:schemeClr val="tx1"/>
                </a:solidFill>
                <a:latin typeface="Arial Narrow" pitchFamily="34" charset="0"/>
              </a:rPr>
              <a:t>公分</a:t>
            </a:r>
            <a:r>
              <a:rPr lang="en-US" altLang="zh-TW" sz="1500" dirty="0" smtClean="0">
                <a:solidFill>
                  <a:schemeClr val="tx1"/>
                </a:solidFill>
                <a:latin typeface="Arial Narrow" pitchFamily="34" charset="0"/>
              </a:rPr>
              <a:t>.length={</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公分</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幾</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.quantity={</a:t>
            </a:r>
            <a:r>
              <a:rPr lang="en-US" altLang="zh-TW" sz="1500" b="1" dirty="0" err="1" smtClean="0">
                <a:solidFill>
                  <a:srgbClr val="034BED"/>
                </a:solidFill>
                <a:effectLst>
                  <a:outerShdw blurRad="38100" dist="38100" dir="2700000" algn="tl">
                    <a:srgbClr val="000000">
                      <a:alpha val="43137"/>
                    </a:srgbClr>
                  </a:outerShdw>
                </a:effectLst>
                <a:latin typeface="Arial Narrow" pitchFamily="34" charset="0"/>
              </a:rPr>
              <a:t>Ques</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zh-TW" altLang="en-US" sz="1500" b="1" dirty="0" smtClean="0">
                <a:solidFill>
                  <a:srgbClr val="034BED"/>
                </a:solidFill>
                <a:effectLst>
                  <a:outerShdw blurRad="38100" dist="38100" dir="2700000" algn="tl">
                    <a:srgbClr val="000000">
                      <a:alpha val="43137"/>
                    </a:srgbClr>
                  </a:outerShdw>
                </a:effectLst>
                <a:latin typeface="Arial Narrow" pitchFamily="34" charset="0"/>
              </a:rPr>
              <a:t>疑問</a:t>
            </a:r>
            <a:r>
              <a:rPr lang="en-US" altLang="zh-TW" sz="1500" b="1" dirty="0" smtClean="0">
                <a:solidFill>
                  <a:srgbClr val="034BED"/>
                </a:solidFill>
                <a:effectLst>
                  <a:outerShdw blurRad="38100" dist="38100" dir="2700000" algn="tl">
                    <a:srgbClr val="000000">
                      <a:alpha val="43137"/>
                    </a:srgbClr>
                  </a:outerShdw>
                </a:effectLst>
                <a:latin typeface="Arial Narrow" pitchFamily="34" charset="0"/>
              </a:rPr>
              <a:t>}</a:t>
            </a:r>
            <a:r>
              <a:rPr lang="en-US" altLang="zh-TW" sz="1500" dirty="0" smtClean="0">
                <a:solidFill>
                  <a:schemeClr val="tx1"/>
                </a:solidFill>
                <a:latin typeface="Arial Narrow" pitchFamily="34" charset="0"/>
              </a:rPr>
              <a:t>}</a:t>
            </a:r>
          </a:p>
          <a:p>
            <a:endParaRPr lang="en-US" altLang="zh-TW" sz="1400" dirty="0">
              <a:solidFill>
                <a:schemeClr val="tx1"/>
              </a:solidFill>
              <a:latin typeface="Arial Narrow" pitchFamily="34" charset="0"/>
            </a:endParaRPr>
          </a:p>
        </p:txBody>
      </p:sp>
      <p:sp>
        <p:nvSpPr>
          <p:cNvPr id="11" name="Text Box 12"/>
          <p:cNvSpPr txBox="1">
            <a:spLocks noChangeArrowheads="1"/>
          </p:cNvSpPr>
          <p:nvPr/>
        </p:nvSpPr>
        <p:spPr bwMode="auto">
          <a:xfrm>
            <a:off x="3390120" y="2400300"/>
            <a:ext cx="5572865" cy="2585323"/>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smtClean="0">
                <a:latin typeface="Arial Narrow" pitchFamily="34" charset="0"/>
              </a:rPr>
              <a:t>LF1:</a:t>
            </a:r>
          </a:p>
          <a:p>
            <a:pPr marL="85725"/>
            <a:r>
              <a:rPr lang="en-US" altLang="zh-TW" dirty="0" smtClean="0">
                <a:latin typeface="Arial Narrow" pitchFamily="34" charset="0"/>
              </a:rPr>
              <a:t>verb(v1,</a:t>
            </a:r>
            <a:r>
              <a:rPr lang="zh-TW" altLang="en-US" dirty="0" smtClean="0">
                <a:latin typeface="Arial Narrow" pitchFamily="34" charset="0"/>
              </a:rPr>
              <a:t>相差</a:t>
            </a:r>
            <a:r>
              <a:rPr lang="en-US" altLang="zh-TW" dirty="0" smtClean="0">
                <a:latin typeface="Arial Narrow" pitchFamily="34" charset="0"/>
              </a:rPr>
              <a:t>)&amp;theme(v1,</a:t>
            </a:r>
            <a:r>
              <a:rPr lang="zh-TW" altLang="en-US" dirty="0">
                <a:latin typeface="Arial Narrow" pitchFamily="34" charset="0"/>
              </a:rPr>
              <a:t>周長</a:t>
            </a:r>
            <a:r>
              <a:rPr lang="en-US" altLang="zh-TW" dirty="0" smtClean="0">
                <a:latin typeface="Arial Narrow" pitchFamily="34" charset="0"/>
              </a:rPr>
              <a:t>)&amp;</a:t>
            </a:r>
            <a:r>
              <a:rPr lang="en-US" altLang="zh-TW" dirty="0" smtClean="0">
                <a:solidFill>
                  <a:srgbClr val="034BED"/>
                </a:solidFill>
                <a:latin typeface="Arial Narrow" pitchFamily="34" charset="0"/>
              </a:rPr>
              <a:t>range(v1,n3)&amp;unit(n3,</a:t>
            </a:r>
            <a:r>
              <a:rPr lang="zh-TW" altLang="en-US" dirty="0" smtClean="0">
                <a:solidFill>
                  <a:srgbClr val="034BED"/>
                </a:solidFill>
                <a:latin typeface="Arial Narrow" pitchFamily="34" charset="0"/>
              </a:rPr>
              <a:t>公分</a:t>
            </a:r>
            <a:r>
              <a:rPr lang="en-US" altLang="zh-TW" dirty="0" smtClean="0">
                <a:solidFill>
                  <a:srgbClr val="034BED"/>
                </a:solidFill>
                <a:latin typeface="Arial Narrow" pitchFamily="34" charset="0"/>
              </a:rPr>
              <a:t>)&amp;quantity(n3,</a:t>
            </a:r>
            <a:r>
              <a:rPr lang="zh-TW" altLang="en-US" dirty="0" smtClean="0">
                <a:solidFill>
                  <a:srgbClr val="034BED"/>
                </a:solidFill>
                <a:latin typeface="Arial Narrow" pitchFamily="34" charset="0"/>
              </a:rPr>
              <a:t>幾</a:t>
            </a:r>
            <a:r>
              <a:rPr lang="en-US" altLang="zh-TW" dirty="0" smtClean="0">
                <a:solidFill>
                  <a:srgbClr val="034BED"/>
                </a:solidFill>
                <a:latin typeface="Arial Narrow" pitchFamily="34" charset="0"/>
              </a:rPr>
              <a:t>)</a:t>
            </a:r>
          </a:p>
          <a:p>
            <a:r>
              <a:rPr lang="en-US" altLang="zh-TW" dirty="0" smtClean="0">
                <a:solidFill>
                  <a:srgbClr val="646464"/>
                </a:solidFill>
                <a:latin typeface="Arial Narrow" pitchFamily="34" charset="0"/>
              </a:rPr>
              <a:t>                                             </a:t>
            </a:r>
          </a:p>
          <a:p>
            <a:pPr marL="88900"/>
            <a:r>
              <a:rPr lang="en-US" altLang="zh-TW" dirty="0" smtClean="0">
                <a:latin typeface="Arial Narrow" pitchFamily="34" charset="0"/>
              </a:rPr>
              <a:t>LF2:</a:t>
            </a:r>
            <a:br>
              <a:rPr lang="en-US" altLang="zh-TW" dirty="0" smtClean="0">
                <a:latin typeface="Arial Narrow" pitchFamily="34" charset="0"/>
              </a:rPr>
            </a:br>
            <a:r>
              <a:rPr lang="en-US" altLang="zh-TW" dirty="0" err="1" smtClean="0">
                <a:latin typeface="Arial Narrow" pitchFamily="34" charset="0"/>
              </a:rPr>
              <a:t>regular_triangle</a:t>
            </a:r>
            <a:r>
              <a:rPr lang="en-US" altLang="zh-TW" dirty="0" smtClean="0">
                <a:latin typeface="Arial Narrow" pitchFamily="34" charset="0"/>
              </a:rPr>
              <a:t>(o1) &amp;</a:t>
            </a:r>
            <a:r>
              <a:rPr lang="zh-TW" altLang="en-US" dirty="0" smtClean="0">
                <a:latin typeface="Arial Narrow" pitchFamily="34" charset="0"/>
              </a:rPr>
              <a:t> </a:t>
            </a:r>
            <a:r>
              <a:rPr lang="en-US" altLang="zh-TW" dirty="0"/>
              <a:t>length(o1</a:t>
            </a:r>
            <a:r>
              <a:rPr lang="en-US" altLang="zh-TW" dirty="0" smtClean="0"/>
              <a:t>,</a:t>
            </a:r>
            <a:r>
              <a:rPr lang="zh-TW" altLang="en-US"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公分</a:t>
            </a:r>
            <a:r>
              <a:rPr lang="en-US" altLang="zh-TW" dirty="0" smtClean="0"/>
              <a:t>)=13</a:t>
            </a:r>
            <a:br>
              <a:rPr lang="en-US" altLang="zh-TW" dirty="0" smtClean="0"/>
            </a:br>
            <a:r>
              <a:rPr lang="en-US" altLang="zh-TW" dirty="0" err="1" smtClean="0">
                <a:latin typeface="Arial Narrow" pitchFamily="34" charset="0"/>
              </a:rPr>
              <a:t>regular_triangle</a:t>
            </a:r>
            <a:r>
              <a:rPr lang="en-US" altLang="zh-TW" dirty="0" smtClean="0">
                <a:latin typeface="Arial Narrow" pitchFamily="34" charset="0"/>
              </a:rPr>
              <a:t>(o2) </a:t>
            </a:r>
            <a:r>
              <a:rPr lang="en-US" altLang="zh-TW" dirty="0">
                <a:latin typeface="Arial Narrow" pitchFamily="34" charset="0"/>
              </a:rPr>
              <a:t>&amp;</a:t>
            </a:r>
            <a:r>
              <a:rPr lang="zh-TW" altLang="en-US" dirty="0">
                <a:latin typeface="Arial Narrow" pitchFamily="34" charset="0"/>
              </a:rPr>
              <a:t> </a:t>
            </a:r>
            <a:r>
              <a:rPr lang="en-US" altLang="zh-TW" dirty="0" smtClean="0"/>
              <a:t>length(o2,</a:t>
            </a:r>
            <a:r>
              <a:rPr lang="zh-TW" altLang="en-US"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公分</a:t>
            </a:r>
            <a:r>
              <a:rPr lang="en-US" altLang="zh-TW" dirty="0"/>
              <a:t>)=</a:t>
            </a:r>
            <a:r>
              <a:rPr lang="en-US" altLang="zh-TW" dirty="0" smtClean="0"/>
              <a:t>10</a:t>
            </a:r>
            <a:endParaRPr lang="en-US" altLang="zh-TW" dirty="0" smtClean="0">
              <a:latin typeface="Arial Narrow" pitchFamily="34" charset="0"/>
            </a:endParaRPr>
          </a:p>
          <a:p>
            <a:pPr marL="88900"/>
            <a:r>
              <a:rPr lang="en-US" altLang="zh-TW" b="1" dirty="0" smtClean="0">
                <a:solidFill>
                  <a:srgbClr val="FF0000"/>
                </a:solidFill>
                <a:latin typeface="Arial Narrow" pitchFamily="34" charset="0"/>
              </a:rPr>
              <a:t>ANS=Difference</a:t>
            </a:r>
            <a:r>
              <a:rPr lang="en-US" altLang="zh-TW" dirty="0" smtClean="0">
                <a:solidFill>
                  <a:schemeClr val="tx1"/>
                </a:solidFill>
                <a:latin typeface="Arial Narrow" pitchFamily="34" charset="0"/>
              </a:rPr>
              <a:t>(</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circumference(o1,</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公分</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en-US" altLang="zh-TW" dirty="0" smtClean="0">
                <a:solidFill>
                  <a:schemeClr val="tx1"/>
                </a:solidFill>
                <a:latin typeface="Arial Narrow" pitchFamily="34" charset="0"/>
              </a:rPr>
              <a:t>, </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circumference(o2,</a:t>
            </a:r>
            <a:r>
              <a:rPr lang="zh-TW" altLang="en-US" b="1" dirty="0" smtClean="0">
                <a:solidFill>
                  <a:srgbClr val="034BED"/>
                </a:solidFill>
                <a:effectLst>
                  <a:outerShdw blurRad="38100" dist="38100" dir="2700000" algn="tl">
                    <a:srgbClr val="000000">
                      <a:alpha val="43137"/>
                    </a:srgbClr>
                  </a:outerShdw>
                </a:effectLst>
                <a:latin typeface="Arial Narrow" pitchFamily="34" charset="0"/>
              </a:rPr>
              <a:t>公分</a:t>
            </a:r>
            <a:r>
              <a:rPr lang="en-US" altLang="zh-TW" b="1" dirty="0" smtClean="0">
                <a:solidFill>
                  <a:srgbClr val="034BED"/>
                </a:solidFill>
                <a:effectLst>
                  <a:outerShdw blurRad="38100" dist="38100" dir="2700000" algn="tl">
                    <a:srgbClr val="000000">
                      <a:alpha val="43137"/>
                    </a:srgbClr>
                  </a:outerShdw>
                </a:effectLst>
                <a:latin typeface="Arial Narrow" pitchFamily="34" charset="0"/>
              </a:rPr>
              <a:t>)</a:t>
            </a:r>
            <a:r>
              <a:rPr lang="en-US" altLang="zh-TW" dirty="0" smtClean="0">
                <a:solidFill>
                  <a:schemeClr val="tx1"/>
                </a:solidFill>
                <a:latin typeface="Arial Narrow" pitchFamily="34" charset="0"/>
              </a:rPr>
              <a:t>)</a:t>
            </a:r>
            <a:endParaRPr lang="en-US" altLang="zh-TW" dirty="0">
              <a:solidFill>
                <a:schemeClr val="tx1"/>
              </a:solidFill>
              <a:latin typeface="Arial Narrow" pitchFamily="34" charset="0"/>
            </a:endParaRPr>
          </a:p>
        </p:txBody>
      </p:sp>
      <p:sp>
        <p:nvSpPr>
          <p:cNvPr id="18" name="Title 1"/>
          <p:cNvSpPr txBox="1">
            <a:spLocks/>
          </p:cNvSpPr>
          <p:nvPr/>
        </p:nvSpPr>
        <p:spPr>
          <a:xfrm>
            <a:off x="276185" y="127000"/>
            <a:ext cx="8686800" cy="931334"/>
          </a:xfrm>
          <a:prstGeom prst="rect">
            <a:avLst/>
          </a:prstGeom>
        </p:spPr>
        <p:txBody>
          <a:bodyPr vert="horz" lIns="91440" tIns="45720" rIns="91440" bIns="45720" rtlCol="0" anchor="ct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Logical Form Converter </a:t>
            </a:r>
            <a:r>
              <a:rPr lang="en-US" altLang="zh-TW" sz="3600" b="1" dirty="0" smtClean="0">
                <a:latin typeface="Arial Unicode MS" panose="020B0604020202020204" pitchFamily="34" charset="-120"/>
                <a:ea typeface="Arial Unicode MS" panose="020B0604020202020204" pitchFamily="34" charset="-120"/>
                <a:cs typeface="Arial Unicode MS" panose="020B0604020202020204" pitchFamily="34" charset="-120"/>
              </a:rPr>
              <a:t>(8/8)</a:t>
            </a:r>
            <a:endParaRPr lang="en-US" sz="36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AutoShape 6"/>
          <p:cNvSpPr>
            <a:spLocks/>
          </p:cNvSpPr>
          <p:nvPr/>
        </p:nvSpPr>
        <p:spPr bwMode="auto">
          <a:xfrm>
            <a:off x="5909654" y="5168936"/>
            <a:ext cx="2106376" cy="364091"/>
          </a:xfrm>
          <a:prstGeom prst="borderCallout2">
            <a:avLst>
              <a:gd name="adj1" fmla="val 47577"/>
              <a:gd name="adj2" fmla="val -383"/>
              <a:gd name="adj3" fmla="val 47578"/>
              <a:gd name="adj4" fmla="val -11562"/>
              <a:gd name="adj5" fmla="val -164648"/>
              <a:gd name="adj6" fmla="val -67904"/>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1600" dirty="0" smtClean="0">
                <a:latin typeface="Arial Narrow" pitchFamily="34" charset="0"/>
              </a:rPr>
              <a:t>Solution Type: Difference</a:t>
            </a:r>
            <a:endParaRPr lang="en-US" altLang="zh-TW" sz="1600" b="0" i="0" dirty="0">
              <a:latin typeface="Arial Narrow" pitchFamily="34" charset="0"/>
            </a:endParaRPr>
          </a:p>
        </p:txBody>
      </p:sp>
    </p:spTree>
    <p:extLst>
      <p:ext uri="{BB962C8B-B14F-4D97-AF65-F5344CB8AC3E}">
        <p14:creationId xmlns:p14="http://schemas.microsoft.com/office/powerpoint/2010/main" val="17422196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endParaRPr lang="en-US" altLang="zh-TW" sz="2400" dirty="0" smtClean="0">
              <a:latin typeface="Arial Narrow" panose="020B0606020202030204" pitchFamily="34" charset="0"/>
            </a:endParaRPr>
          </a:p>
        </p:txBody>
      </p:sp>
      <p:sp>
        <p:nvSpPr>
          <p:cNvPr id="5" name="投影片編號版面配置區 4"/>
          <p:cNvSpPr>
            <a:spLocks noGrp="1"/>
          </p:cNvSpPr>
          <p:nvPr>
            <p:ph type="sldNum" sz="quarter" idx="12"/>
          </p:nvPr>
        </p:nvSpPr>
        <p:spPr/>
        <p:txBody>
          <a:bodyPr/>
          <a:lstStyle/>
          <a:p>
            <a:fld id="{C61BFBD5-3B1B-4B4E-BADF-E4A178CDE117}" type="slidenum">
              <a:rPr lang="en-US" smtClean="0"/>
              <a:pPr/>
              <a:t>75</a:t>
            </a:fld>
            <a:endParaRPr lang="en-US"/>
          </a:p>
        </p:txBody>
      </p:sp>
      <p:pic>
        <p:nvPicPr>
          <p:cNvPr id="6" name="圖片 5"/>
          <p:cNvPicPr>
            <a:picLocks noChangeAspect="1"/>
          </p:cNvPicPr>
          <p:nvPr/>
        </p:nvPicPr>
        <p:blipFill>
          <a:blip r:embed="rId3"/>
          <a:stretch>
            <a:fillRect/>
          </a:stretch>
        </p:blipFill>
        <p:spPr>
          <a:xfrm>
            <a:off x="206613" y="1142326"/>
            <a:ext cx="8730777" cy="4500331"/>
          </a:xfrm>
          <a:prstGeom prst="rect">
            <a:avLst/>
          </a:prstGeom>
        </p:spPr>
      </p:pic>
    </p:spTree>
    <p:extLst>
      <p:ext uri="{BB962C8B-B14F-4D97-AF65-F5344CB8AC3E}">
        <p14:creationId xmlns:p14="http://schemas.microsoft.com/office/powerpoint/2010/main" val="8272974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Explanation Generation (</a:t>
            </a:r>
            <a:r>
              <a:rPr lang="en-US" altLang="zh-TW" dirty="0" smtClean="0"/>
              <a:t>1/4)</a:t>
            </a:r>
            <a:endParaRPr lang="zh-TW" altLang="en-US" dirty="0"/>
          </a:p>
        </p:txBody>
      </p:sp>
      <p:sp>
        <p:nvSpPr>
          <p:cNvPr id="15" name="文字版面配置區 14"/>
          <p:cNvSpPr>
            <a:spLocks noGrp="1"/>
          </p:cNvSpPr>
          <p:nvPr>
            <p:ph type="body" sz="quarter" idx="3"/>
          </p:nvPr>
        </p:nvSpPr>
        <p:spPr>
          <a:xfrm>
            <a:off x="3167629" y="1124744"/>
            <a:ext cx="3539229" cy="398376"/>
          </a:xfrm>
        </p:spPr>
        <p:style>
          <a:lnRef idx="1">
            <a:schemeClr val="accent1"/>
          </a:lnRef>
          <a:fillRef idx="3">
            <a:schemeClr val="accent1"/>
          </a:fillRef>
          <a:effectRef idx="2">
            <a:schemeClr val="accent1"/>
          </a:effectRef>
          <a:fontRef idx="minor">
            <a:schemeClr val="lt1"/>
          </a:fontRef>
        </p:style>
        <p:txBody>
          <a:bodyPr lIns="0" rIns="0" anchor="ctr"/>
          <a:lstStyle/>
          <a:p>
            <a:r>
              <a:rPr lang="en-US" altLang="zh-TW" dirty="0" smtClean="0">
                <a:latin typeface="Times New Roman" panose="02020603050405020304" pitchFamily="18" charset="0"/>
                <a:ea typeface="Arial Unicode MS" panose="020B0604020202020204" pitchFamily="34" charset="-120"/>
                <a:cs typeface="Times New Roman" panose="02020603050405020304" pitchFamily="18" charset="0"/>
              </a:rPr>
              <a:t>EG Architecture of MWP</a:t>
            </a:r>
            <a:endParaRPr lang="zh-TW" altLang="en-US" dirty="0">
              <a:latin typeface="Times New Roman" panose="02020603050405020304" pitchFamily="18" charset="0"/>
              <a:ea typeface="Arial Unicode MS" panose="020B060402020202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C61BFBD5-3B1B-4B4E-BADF-E4A178CDE117}" type="slidenum">
              <a:rPr lang="en-US" smtClean="0">
                <a:solidFill>
                  <a:prstClr val="black">
                    <a:lumMod val="65000"/>
                    <a:lumOff val="35000"/>
                  </a:prstClr>
                </a:solidFill>
              </a:rPr>
              <a:pPr/>
              <a:t>76</a:t>
            </a:fld>
            <a:endParaRPr lang="en-US">
              <a:solidFill>
                <a:prstClr val="black">
                  <a:lumMod val="65000"/>
                  <a:lumOff val="35000"/>
                </a:prstClr>
              </a:solidFill>
            </a:endParaRPr>
          </a:p>
        </p:txBody>
      </p:sp>
      <p:sp>
        <p:nvSpPr>
          <p:cNvPr id="43" name="矩形 42"/>
          <p:cNvSpPr/>
          <p:nvPr/>
        </p:nvSpPr>
        <p:spPr>
          <a:xfrm>
            <a:off x="3167627" y="3068960"/>
            <a:ext cx="4161788" cy="3024336"/>
          </a:xfrm>
          <a:prstGeom prst="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nvGrpSpPr>
          <p:cNvPr id="54" name="群組 53"/>
          <p:cNvGrpSpPr/>
          <p:nvPr/>
        </p:nvGrpSpPr>
        <p:grpSpPr>
          <a:xfrm>
            <a:off x="5151735" y="4725148"/>
            <a:ext cx="2188398" cy="720080"/>
            <a:chOff x="6955602" y="4725144"/>
            <a:chExt cx="2188398" cy="720080"/>
          </a:xfrm>
        </p:grpSpPr>
        <p:sp>
          <p:nvSpPr>
            <p:cNvPr id="53" name="橢圓 52"/>
            <p:cNvSpPr/>
            <p:nvPr/>
          </p:nvSpPr>
          <p:spPr>
            <a:xfrm>
              <a:off x="6955602" y="4725144"/>
              <a:ext cx="2188398" cy="7200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7040374" y="4829671"/>
              <a:ext cx="2068130" cy="615553"/>
            </a:xfrm>
            <a:prstGeom prst="rect">
              <a:avLst/>
            </a:prstGeom>
            <a:noFill/>
          </p:spPr>
          <p:txBody>
            <a:bodyPr wrap="none" rtlCol="0">
              <a:spAutoFit/>
            </a:bodyPr>
            <a:lstStyle/>
            <a:p>
              <a:r>
                <a:rPr lang="en-US" altLang="zh-TW" sz="1700" dirty="0" smtClean="0">
                  <a:solidFill>
                    <a:schemeClr val="accent2"/>
                  </a:solidFill>
                </a:rPr>
                <a:t>MWP Explanation </a:t>
              </a:r>
            </a:p>
            <a:p>
              <a:pPr algn="ctr"/>
              <a:r>
                <a:rPr lang="en-US" altLang="zh-TW" sz="1700" dirty="0" smtClean="0">
                  <a:solidFill>
                    <a:schemeClr val="accent2"/>
                  </a:solidFill>
                </a:rPr>
                <a:t>Generator</a:t>
              </a:r>
              <a:endParaRPr lang="zh-TW" altLang="en-US" sz="1700" dirty="0">
                <a:solidFill>
                  <a:schemeClr val="accent2"/>
                </a:solidFill>
              </a:endParaRPr>
            </a:p>
          </p:txBody>
        </p:sp>
      </p:grpSp>
      <p:sp>
        <p:nvSpPr>
          <p:cNvPr id="13" name="文字方塊 12"/>
          <p:cNvSpPr txBox="1"/>
          <p:nvPr/>
        </p:nvSpPr>
        <p:spPr>
          <a:xfrm>
            <a:off x="5169181" y="5805265"/>
            <a:ext cx="1486433" cy="307706"/>
          </a:xfrm>
          <a:prstGeom prst="rect">
            <a:avLst/>
          </a:prstGeom>
          <a:noFill/>
        </p:spPr>
        <p:txBody>
          <a:bodyPr wrap="none" rtlCol="0">
            <a:spAutoFit/>
          </a:bodyPr>
          <a:lstStyle/>
          <a:p>
            <a:r>
              <a:rPr lang="en-US" altLang="zh-TW" sz="1400" dirty="0" smtClean="0">
                <a:solidFill>
                  <a:schemeClr val="tx2"/>
                </a:solidFill>
              </a:rPr>
              <a:t>(Text Generator)</a:t>
            </a:r>
            <a:endParaRPr lang="zh-TW" altLang="en-US" sz="1400" dirty="0">
              <a:solidFill>
                <a:schemeClr val="tx2"/>
              </a:solidFill>
            </a:endParaRPr>
          </a:p>
        </p:txBody>
      </p:sp>
      <p:pic>
        <p:nvPicPr>
          <p:cNvPr id="24" name="內容版面配置區 23"/>
          <p:cNvPicPr>
            <a:picLocks noGrp="1" noChangeAspect="1"/>
          </p:cNvPicPr>
          <p:nvPr>
            <p:ph sz="quarter" idx="14"/>
          </p:nvPr>
        </p:nvPicPr>
        <p:blipFill>
          <a:blip r:embed="rId3"/>
          <a:stretch>
            <a:fillRect/>
          </a:stretch>
        </p:blipFill>
        <p:spPr>
          <a:xfrm>
            <a:off x="1619673" y="1850730"/>
            <a:ext cx="5783685" cy="4870749"/>
          </a:xfrm>
          <a:prstGeom prst="rect">
            <a:avLst/>
          </a:prstGeom>
        </p:spPr>
      </p:pic>
    </p:spTree>
    <p:extLst>
      <p:ext uri="{BB962C8B-B14F-4D97-AF65-F5344CB8AC3E}">
        <p14:creationId xmlns:p14="http://schemas.microsoft.com/office/powerpoint/2010/main" val="20028434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Explanation Generation </a:t>
            </a:r>
            <a:r>
              <a:rPr lang="en-US" altLang="zh-TW" dirty="0" smtClean="0"/>
              <a:t>(2/4)</a:t>
            </a:r>
            <a:endParaRPr lang="zh-TW" altLang="en-US" dirty="0"/>
          </a:p>
        </p:txBody>
      </p:sp>
      <p:sp>
        <p:nvSpPr>
          <p:cNvPr id="6" name="內容版面配置區 5"/>
          <p:cNvSpPr>
            <a:spLocks noGrp="1"/>
          </p:cNvSpPr>
          <p:nvPr>
            <p:ph idx="1"/>
          </p:nvPr>
        </p:nvSpPr>
        <p:spPr/>
        <p:txBody>
          <a:bodyPr/>
          <a:lstStyle/>
          <a:p>
            <a:r>
              <a:rPr lang="en-US" altLang="zh-TW" dirty="0"/>
              <a:t>1. </a:t>
            </a:r>
            <a:r>
              <a:rPr lang="zh-TW" altLang="zh-TW" dirty="0"/>
              <a:t>阿志買一臺冰箱和一臺電視機， 付</a:t>
            </a:r>
            <a:r>
              <a:rPr lang="en-US" altLang="zh-TW" dirty="0"/>
              <a:t>2</a:t>
            </a:r>
            <a:r>
              <a:rPr lang="zh-TW" altLang="zh-TW" dirty="0"/>
              <a:t>疊一萬元鈔票、</a:t>
            </a:r>
            <a:r>
              <a:rPr lang="en-US" altLang="zh-TW" dirty="0"/>
              <a:t>6</a:t>
            </a:r>
            <a:r>
              <a:rPr lang="zh-TW" altLang="zh-TW" dirty="0"/>
              <a:t>張千元鈔票和</a:t>
            </a:r>
            <a:r>
              <a:rPr lang="en-US" altLang="zh-TW" dirty="0"/>
              <a:t>13</a:t>
            </a:r>
            <a:r>
              <a:rPr lang="zh-TW" altLang="zh-TW" dirty="0"/>
              <a:t>張百元鈔票， 阿志共付了幾元</a:t>
            </a:r>
            <a:r>
              <a:rPr lang="zh-TW"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6294C92D-0306-4E69-9CD3-20855E849650}" type="slidenum">
              <a:rPr lang="en-US" smtClean="0">
                <a:solidFill>
                  <a:prstClr val="black">
                    <a:lumMod val="65000"/>
                    <a:lumOff val="35000"/>
                  </a:prstClr>
                </a:solidFill>
              </a:rPr>
              <a:pPr/>
              <a:t>77</a:t>
            </a:fld>
            <a:endParaRPr lang="en-US">
              <a:solidFill>
                <a:prstClr val="black">
                  <a:lumMod val="65000"/>
                  <a:lumOff val="35000"/>
                </a:prstClr>
              </a:solidFill>
            </a:endParaRPr>
          </a:p>
        </p:txBody>
      </p:sp>
      <p:sp>
        <p:nvSpPr>
          <p:cNvPr id="2" name="文字方塊 1"/>
          <p:cNvSpPr txBox="1"/>
          <p:nvPr/>
        </p:nvSpPr>
        <p:spPr>
          <a:xfrm>
            <a:off x="6670817" y="2293839"/>
            <a:ext cx="2224058" cy="369332"/>
          </a:xfrm>
          <a:prstGeom prst="rect">
            <a:avLst/>
          </a:prstGeom>
          <a:noFill/>
          <a:ln w="28575">
            <a:solidFill>
              <a:srgbClr val="7030A0"/>
            </a:solidFill>
          </a:ln>
        </p:spPr>
        <p:txBody>
          <a:bodyPr wrap="square" rtlCol="0">
            <a:spAutoFit/>
          </a:bodyPr>
          <a:lstStyle/>
          <a:p>
            <a:r>
              <a:rPr lang="en-US" altLang="zh-TW" dirty="0" smtClean="0"/>
              <a:t>SUM(</a:t>
            </a:r>
            <a:r>
              <a:rPr lang="en-US" altLang="zh-TW" dirty="0" err="1" smtClean="0"/>
              <a:t>quan</a:t>
            </a:r>
            <a:r>
              <a:rPr lang="en-US" altLang="zh-TW" dirty="0" smtClean="0"/>
              <a:t>(q?,…))</a:t>
            </a:r>
            <a:endParaRPr lang="zh-TW" altLang="en-US" dirty="0"/>
          </a:p>
        </p:txBody>
      </p:sp>
      <p:pic>
        <p:nvPicPr>
          <p:cNvPr id="45" name="圖片 44"/>
          <p:cNvPicPr>
            <a:picLocks noChangeAspect="1"/>
          </p:cNvPicPr>
          <p:nvPr/>
        </p:nvPicPr>
        <p:blipFill>
          <a:blip r:embed="rId3"/>
          <a:stretch>
            <a:fillRect/>
          </a:stretch>
        </p:blipFill>
        <p:spPr>
          <a:xfrm>
            <a:off x="107504" y="2293840"/>
            <a:ext cx="6511942" cy="3098424"/>
          </a:xfrm>
          <a:prstGeom prst="rect">
            <a:avLst/>
          </a:prstGeom>
        </p:spPr>
      </p:pic>
      <p:pic>
        <p:nvPicPr>
          <p:cNvPr id="52" name="圖片 51"/>
          <p:cNvPicPr>
            <a:picLocks noChangeAspect="1"/>
          </p:cNvPicPr>
          <p:nvPr/>
        </p:nvPicPr>
        <p:blipFill>
          <a:blip r:embed="rId4"/>
          <a:stretch>
            <a:fillRect/>
          </a:stretch>
        </p:blipFill>
        <p:spPr>
          <a:xfrm>
            <a:off x="4372999" y="5418677"/>
            <a:ext cx="4050222" cy="1331717"/>
          </a:xfrm>
          <a:prstGeom prst="rect">
            <a:avLst/>
          </a:prstGeom>
        </p:spPr>
      </p:pic>
    </p:spTree>
    <p:extLst>
      <p:ext uri="{BB962C8B-B14F-4D97-AF65-F5344CB8AC3E}">
        <p14:creationId xmlns:p14="http://schemas.microsoft.com/office/powerpoint/2010/main" val="20595970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94031" y="2109281"/>
            <a:ext cx="8626441" cy="651669"/>
          </a:xfrm>
          <a:prstGeom prst="rect">
            <a:avLst/>
          </a:prstGeom>
          <a:solidFill>
            <a:schemeClr val="accent1">
              <a:lumMod val="40000"/>
              <a:lumOff val="60000"/>
              <a:alpha val="4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nvGrpSpPr>
          <p:cNvPr id="8" name="群組 7"/>
          <p:cNvGrpSpPr/>
          <p:nvPr/>
        </p:nvGrpSpPr>
        <p:grpSpPr>
          <a:xfrm>
            <a:off x="512298" y="2166796"/>
            <a:ext cx="1586716" cy="548392"/>
            <a:chOff x="601023" y="3861048"/>
            <a:chExt cx="1586716" cy="548392"/>
          </a:xfrm>
        </p:grpSpPr>
        <p:sp>
          <p:nvSpPr>
            <p:cNvPr id="45" name="橢圓 44"/>
            <p:cNvSpPr/>
            <p:nvPr/>
          </p:nvSpPr>
          <p:spPr>
            <a:xfrm>
              <a:off x="1619672" y="3861048"/>
              <a:ext cx="504056" cy="5483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4" name="文字方塊 43"/>
            <p:cNvSpPr txBox="1"/>
            <p:nvPr/>
          </p:nvSpPr>
          <p:spPr>
            <a:xfrm>
              <a:off x="601023" y="3940407"/>
              <a:ext cx="1586716" cy="369332"/>
            </a:xfrm>
            <a:prstGeom prst="rect">
              <a:avLst/>
            </a:prstGeom>
            <a:noFill/>
          </p:spPr>
          <p:txBody>
            <a:bodyPr wrap="none" rtlCol="0">
              <a:spAutoFit/>
            </a:bodyPr>
            <a:lstStyle/>
            <a:p>
              <a:r>
                <a:rPr lang="zh-TW" altLang="en-US" b="0" dirty="0">
                  <a:ln w="0"/>
                  <a:solidFill>
                    <a:srgbClr val="ED7D31"/>
                  </a:solidFill>
                  <a:effectLst>
                    <a:outerShdw blurRad="38100" dist="25400" dir="5400000" algn="ctr" rotWithShape="0">
                      <a:srgbClr val="6E747A">
                        <a:alpha val="43000"/>
                      </a:srgbClr>
                    </a:outerShdw>
                  </a:effectLst>
                </a:rPr>
                <a:t>所以，</a:t>
              </a:r>
              <a:r>
                <a:rPr lang="zh-TW" altLang="en-US" b="0" dirty="0" smtClean="0">
                  <a:ln w="0"/>
                  <a:solidFill>
                    <a:srgbClr val="4472C4"/>
                  </a:solidFill>
                  <a:effectLst>
                    <a:outerShdw blurRad="38100" dist="25400" dir="5400000" algn="ctr" rotWithShape="0">
                      <a:srgbClr val="6E747A">
                        <a:alpha val="43000"/>
                      </a:srgbClr>
                    </a:outerShdw>
                  </a:effectLst>
                </a:rPr>
                <a:t>共</a:t>
              </a:r>
              <a:r>
                <a:rPr lang="en-US" altLang="zh-TW" b="0" dirty="0" smtClean="0">
                  <a:ln w="0"/>
                  <a:solidFill>
                    <a:srgbClr val="4472C4"/>
                  </a:solidFill>
                  <a:effectLst>
                    <a:outerShdw blurRad="38100" dist="25400" dir="5400000" algn="ctr" rotWithShape="0">
                      <a:srgbClr val="6E747A">
                        <a:alpha val="43000"/>
                      </a:srgbClr>
                    </a:outerShdw>
                  </a:effectLst>
                </a:rPr>
                <a:t>Verb</a:t>
              </a:r>
              <a:endParaRPr lang="zh-TW" altLang="en-US" b="0" dirty="0">
                <a:ln w="0"/>
                <a:solidFill>
                  <a:srgbClr val="4472C4"/>
                </a:solidFill>
                <a:effectLst>
                  <a:outerShdw blurRad="38100" dist="25400" dir="5400000" algn="ctr" rotWithShape="0">
                    <a:srgbClr val="6E747A">
                      <a:alpha val="43000"/>
                    </a:srgbClr>
                  </a:outerShdw>
                </a:effectLst>
              </a:endParaRPr>
            </a:p>
          </p:txBody>
        </p:sp>
      </p:grpSp>
      <p:sp>
        <p:nvSpPr>
          <p:cNvPr id="2" name="標題 1"/>
          <p:cNvSpPr>
            <a:spLocks noGrp="1"/>
          </p:cNvSpPr>
          <p:nvPr>
            <p:ph type="title"/>
          </p:nvPr>
        </p:nvSpPr>
        <p:spPr/>
        <p:txBody>
          <a:bodyPr/>
          <a:lstStyle/>
          <a:p>
            <a:r>
              <a:rPr lang="en-US" altLang="zh-TW" dirty="0" smtClean="0"/>
              <a:t> </a:t>
            </a:r>
            <a:r>
              <a:rPr lang="en-US" altLang="zh-TW" dirty="0"/>
              <a:t>Explanation Generation </a:t>
            </a:r>
            <a:r>
              <a:rPr lang="en-US" altLang="zh-TW" dirty="0" smtClean="0"/>
              <a:t>(3/4)</a:t>
            </a:r>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solidFill>
                  <a:prstClr val="black">
                    <a:lumMod val="65000"/>
                    <a:lumOff val="35000"/>
                  </a:prstClr>
                </a:solidFill>
              </a:rPr>
              <a:pPr/>
              <a:t>78</a:t>
            </a:fld>
            <a:endParaRPr lang="en-US">
              <a:solidFill>
                <a:prstClr val="black">
                  <a:lumMod val="65000"/>
                  <a:lumOff val="35000"/>
                </a:prstClr>
              </a:solidFill>
            </a:endParaRPr>
          </a:p>
        </p:txBody>
      </p:sp>
      <p:sp>
        <p:nvSpPr>
          <p:cNvPr id="56" name="文字方塊 55"/>
          <p:cNvSpPr txBox="1"/>
          <p:nvPr/>
        </p:nvSpPr>
        <p:spPr>
          <a:xfrm>
            <a:off x="194031" y="2255601"/>
            <a:ext cx="4305961" cy="461665"/>
          </a:xfrm>
          <a:prstGeom prst="rect">
            <a:avLst/>
          </a:prstGeom>
          <a:noFill/>
        </p:spPr>
        <p:txBody>
          <a:bodyPr wrap="square" rtlCol="0">
            <a:spAutoFit/>
          </a:bodyPr>
          <a:lstStyle/>
          <a:p>
            <a:endParaRPr lang="zh-TW" altLang="en-US" sz="1200" dirty="0">
              <a:solidFill>
                <a:prstClr val="black"/>
              </a:solidFill>
            </a:endParaRPr>
          </a:p>
          <a:p>
            <a:endParaRPr lang="zh-TW" altLang="en-US" sz="1200" dirty="0">
              <a:solidFill>
                <a:prstClr val="black"/>
              </a:solidFill>
            </a:endParaRPr>
          </a:p>
        </p:txBody>
      </p:sp>
      <p:sp>
        <p:nvSpPr>
          <p:cNvPr id="22" name="矩形 21"/>
          <p:cNvSpPr/>
          <p:nvPr/>
        </p:nvSpPr>
        <p:spPr>
          <a:xfrm>
            <a:off x="3347864" y="2851222"/>
            <a:ext cx="4896544" cy="1952847"/>
          </a:xfrm>
          <a:prstGeom prst="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aphicFrame>
        <p:nvGraphicFramePr>
          <p:cNvPr id="23" name="內容版面配置區 5"/>
          <p:cNvGraphicFramePr>
            <a:graphicFrameLocks noGrp="1"/>
          </p:cNvGraphicFramePr>
          <p:nvPr>
            <p:ph idx="1"/>
            <p:custDataLst>
              <p:custData r:id="rId1"/>
            </p:custDataLst>
            <p:extLst>
              <p:ext uri="{D42A27DB-BD31-4B8C-83A1-F6EECF244321}">
                <p14:modId xmlns:p14="http://schemas.microsoft.com/office/powerpoint/2010/main" val="1785260976"/>
              </p:ext>
            </p:extLst>
          </p:nvPr>
        </p:nvGraphicFramePr>
        <p:xfrm>
          <a:off x="3131840" y="2992318"/>
          <a:ext cx="5411438" cy="2909933"/>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pSp>
        <p:nvGrpSpPr>
          <p:cNvPr id="24" name="群組 23"/>
          <p:cNvGrpSpPr/>
          <p:nvPr>
            <p:custDataLst>
              <p:custData r:id="rId2"/>
            </p:custDataLst>
          </p:nvPr>
        </p:nvGrpSpPr>
        <p:grpSpPr>
          <a:xfrm>
            <a:off x="4292198" y="3684722"/>
            <a:ext cx="3003944" cy="855432"/>
            <a:chOff x="4292198" y="4409440"/>
            <a:chExt cx="3003944" cy="855432"/>
          </a:xfrm>
        </p:grpSpPr>
        <p:sp>
          <p:nvSpPr>
            <p:cNvPr id="25" name="手繪多邊形 24"/>
            <p:cNvSpPr/>
            <p:nvPr/>
          </p:nvSpPr>
          <p:spPr>
            <a:xfrm>
              <a:off x="4292198" y="4409440"/>
              <a:ext cx="1245002" cy="632455"/>
            </a:xfrm>
            <a:custGeom>
              <a:avLst/>
              <a:gdLst>
                <a:gd name="connsiteX0" fmla="*/ 1245002 w 1245002"/>
                <a:gd name="connsiteY0" fmla="*/ 0 h 632455"/>
                <a:gd name="connsiteX1" fmla="*/ 178202 w 1245002"/>
                <a:gd name="connsiteY1" fmla="*/ 193040 h 632455"/>
                <a:gd name="connsiteX2" fmla="*/ 15642 w 1245002"/>
                <a:gd name="connsiteY2" fmla="*/ 599440 h 632455"/>
                <a:gd name="connsiteX3" fmla="*/ 15642 w 1245002"/>
                <a:gd name="connsiteY3" fmla="*/ 579120 h 632455"/>
              </a:gdLst>
              <a:ahLst/>
              <a:cxnLst>
                <a:cxn ang="0">
                  <a:pos x="connsiteX0" y="connsiteY0"/>
                </a:cxn>
                <a:cxn ang="0">
                  <a:pos x="connsiteX1" y="connsiteY1"/>
                </a:cxn>
                <a:cxn ang="0">
                  <a:pos x="connsiteX2" y="connsiteY2"/>
                </a:cxn>
                <a:cxn ang="0">
                  <a:pos x="connsiteX3" y="connsiteY3"/>
                </a:cxn>
              </a:cxnLst>
              <a:rect l="l" t="t" r="r" b="b"/>
              <a:pathLst>
                <a:path w="1245002" h="632455">
                  <a:moveTo>
                    <a:pt x="1245002" y="0"/>
                  </a:moveTo>
                  <a:cubicBezTo>
                    <a:pt x="814048" y="46566"/>
                    <a:pt x="383095" y="93133"/>
                    <a:pt x="178202" y="193040"/>
                  </a:cubicBezTo>
                  <a:cubicBezTo>
                    <a:pt x="-26691" y="292947"/>
                    <a:pt x="42735" y="535093"/>
                    <a:pt x="15642" y="599440"/>
                  </a:cubicBezTo>
                  <a:cubicBezTo>
                    <a:pt x="-11451" y="663787"/>
                    <a:pt x="2095" y="621453"/>
                    <a:pt x="15642" y="57912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6" name="手繪多邊形 25"/>
            <p:cNvSpPr/>
            <p:nvPr/>
          </p:nvSpPr>
          <p:spPr>
            <a:xfrm>
              <a:off x="5455832" y="4795520"/>
              <a:ext cx="111848" cy="447040"/>
            </a:xfrm>
            <a:custGeom>
              <a:avLst/>
              <a:gdLst>
                <a:gd name="connsiteX0" fmla="*/ 111848 w 111848"/>
                <a:gd name="connsiteY0" fmla="*/ 0 h 447040"/>
                <a:gd name="connsiteX1" fmla="*/ 88 w 111848"/>
                <a:gd name="connsiteY1" fmla="*/ 254000 h 447040"/>
                <a:gd name="connsiteX2" fmla="*/ 91528 w 111848"/>
                <a:gd name="connsiteY2" fmla="*/ 447040 h 447040"/>
                <a:gd name="connsiteX3" fmla="*/ 91528 w 111848"/>
                <a:gd name="connsiteY3" fmla="*/ 447040 h 447040"/>
              </a:gdLst>
              <a:ahLst/>
              <a:cxnLst>
                <a:cxn ang="0">
                  <a:pos x="connsiteX0" y="connsiteY0"/>
                </a:cxn>
                <a:cxn ang="0">
                  <a:pos x="connsiteX1" y="connsiteY1"/>
                </a:cxn>
                <a:cxn ang="0">
                  <a:pos x="connsiteX2" y="connsiteY2"/>
                </a:cxn>
                <a:cxn ang="0">
                  <a:pos x="connsiteX3" y="connsiteY3"/>
                </a:cxn>
              </a:cxnLst>
              <a:rect l="l" t="t" r="r" b="b"/>
              <a:pathLst>
                <a:path w="111848" h="447040">
                  <a:moveTo>
                    <a:pt x="111848" y="0"/>
                  </a:moveTo>
                  <a:cubicBezTo>
                    <a:pt x="57661" y="89746"/>
                    <a:pt x="3475" y="179493"/>
                    <a:pt x="88" y="254000"/>
                  </a:cubicBezTo>
                  <a:cubicBezTo>
                    <a:pt x="-3299" y="328507"/>
                    <a:pt x="91528" y="447040"/>
                    <a:pt x="91528" y="447040"/>
                  </a:cubicBezTo>
                  <a:lnTo>
                    <a:pt x="91528" y="44704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7" name="手繪多邊形 26"/>
            <p:cNvSpPr/>
            <p:nvPr/>
          </p:nvSpPr>
          <p:spPr>
            <a:xfrm>
              <a:off x="6207760" y="4744720"/>
              <a:ext cx="91440" cy="487680"/>
            </a:xfrm>
            <a:custGeom>
              <a:avLst/>
              <a:gdLst>
                <a:gd name="connsiteX0" fmla="*/ 0 w 91440"/>
                <a:gd name="connsiteY0" fmla="*/ 487680 h 487680"/>
                <a:gd name="connsiteX1" fmla="*/ 91440 w 91440"/>
                <a:gd name="connsiteY1" fmla="*/ 345440 h 487680"/>
                <a:gd name="connsiteX2" fmla="*/ 0 w 91440"/>
                <a:gd name="connsiteY2" fmla="*/ 0 h 487680"/>
              </a:gdLst>
              <a:ahLst/>
              <a:cxnLst>
                <a:cxn ang="0">
                  <a:pos x="connsiteX0" y="connsiteY0"/>
                </a:cxn>
                <a:cxn ang="0">
                  <a:pos x="connsiteX1" y="connsiteY1"/>
                </a:cxn>
                <a:cxn ang="0">
                  <a:pos x="connsiteX2" y="connsiteY2"/>
                </a:cxn>
              </a:cxnLst>
              <a:rect l="l" t="t" r="r" b="b"/>
              <a:pathLst>
                <a:path w="91440" h="487680">
                  <a:moveTo>
                    <a:pt x="0" y="487680"/>
                  </a:moveTo>
                  <a:cubicBezTo>
                    <a:pt x="45720" y="457200"/>
                    <a:pt x="91440" y="426720"/>
                    <a:pt x="91440" y="345440"/>
                  </a:cubicBezTo>
                  <a:cubicBezTo>
                    <a:pt x="91440" y="264160"/>
                    <a:pt x="45720" y="132080"/>
                    <a:pt x="0"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8" name="手繪多邊形 27"/>
            <p:cNvSpPr/>
            <p:nvPr/>
          </p:nvSpPr>
          <p:spPr>
            <a:xfrm>
              <a:off x="6197600" y="4602480"/>
              <a:ext cx="944880" cy="653520"/>
            </a:xfrm>
            <a:custGeom>
              <a:avLst/>
              <a:gdLst>
                <a:gd name="connsiteX0" fmla="*/ 0 w 944880"/>
                <a:gd name="connsiteY0" fmla="*/ 0 h 653520"/>
                <a:gd name="connsiteX1" fmla="*/ 487680 w 944880"/>
                <a:gd name="connsiteY1" fmla="*/ 568960 h 653520"/>
                <a:gd name="connsiteX2" fmla="*/ 944880 w 944880"/>
                <a:gd name="connsiteY2" fmla="*/ 640080 h 653520"/>
              </a:gdLst>
              <a:ahLst/>
              <a:cxnLst>
                <a:cxn ang="0">
                  <a:pos x="connsiteX0" y="connsiteY0"/>
                </a:cxn>
                <a:cxn ang="0">
                  <a:pos x="connsiteX1" y="connsiteY1"/>
                </a:cxn>
                <a:cxn ang="0">
                  <a:pos x="connsiteX2" y="connsiteY2"/>
                </a:cxn>
              </a:cxnLst>
              <a:rect l="l" t="t" r="r" b="b"/>
              <a:pathLst>
                <a:path w="944880" h="653520">
                  <a:moveTo>
                    <a:pt x="0" y="0"/>
                  </a:moveTo>
                  <a:cubicBezTo>
                    <a:pt x="165100" y="231140"/>
                    <a:pt x="330200" y="462280"/>
                    <a:pt x="487680" y="568960"/>
                  </a:cubicBezTo>
                  <a:cubicBezTo>
                    <a:pt x="645160" y="675640"/>
                    <a:pt x="795020" y="657860"/>
                    <a:pt x="944880" y="64008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9" name="手繪多邊形 28"/>
            <p:cNvSpPr/>
            <p:nvPr/>
          </p:nvSpPr>
          <p:spPr>
            <a:xfrm>
              <a:off x="6207760" y="4521200"/>
              <a:ext cx="1088382" cy="477520"/>
            </a:xfrm>
            <a:custGeom>
              <a:avLst/>
              <a:gdLst>
                <a:gd name="connsiteX0" fmla="*/ 1076960 w 1088382"/>
                <a:gd name="connsiteY0" fmla="*/ 477520 h 477520"/>
                <a:gd name="connsiteX1" fmla="*/ 934720 w 1088382"/>
                <a:gd name="connsiteY1" fmla="*/ 142240 h 477520"/>
                <a:gd name="connsiteX2" fmla="*/ 0 w 1088382"/>
                <a:gd name="connsiteY2" fmla="*/ 0 h 477520"/>
              </a:gdLst>
              <a:ahLst/>
              <a:cxnLst>
                <a:cxn ang="0">
                  <a:pos x="connsiteX0" y="connsiteY0"/>
                </a:cxn>
                <a:cxn ang="0">
                  <a:pos x="connsiteX1" y="connsiteY1"/>
                </a:cxn>
                <a:cxn ang="0">
                  <a:pos x="connsiteX2" y="connsiteY2"/>
                </a:cxn>
              </a:cxnLst>
              <a:rect l="l" t="t" r="r" b="b"/>
              <a:pathLst>
                <a:path w="1088382" h="477520">
                  <a:moveTo>
                    <a:pt x="1076960" y="477520"/>
                  </a:moveTo>
                  <a:cubicBezTo>
                    <a:pt x="1095586" y="349673"/>
                    <a:pt x="1114213" y="221827"/>
                    <a:pt x="934720" y="142240"/>
                  </a:cubicBezTo>
                  <a:cubicBezTo>
                    <a:pt x="755227" y="62653"/>
                    <a:pt x="377613" y="31326"/>
                    <a:pt x="0"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0" name="手繪多邊形 29"/>
            <p:cNvSpPr/>
            <p:nvPr/>
          </p:nvSpPr>
          <p:spPr>
            <a:xfrm>
              <a:off x="4602480" y="4663440"/>
              <a:ext cx="944880" cy="601432"/>
            </a:xfrm>
            <a:custGeom>
              <a:avLst/>
              <a:gdLst>
                <a:gd name="connsiteX0" fmla="*/ 0 w 944880"/>
                <a:gd name="connsiteY0" fmla="*/ 548640 h 601432"/>
                <a:gd name="connsiteX1" fmla="*/ 447040 w 944880"/>
                <a:gd name="connsiteY1" fmla="*/ 548640 h 601432"/>
                <a:gd name="connsiteX2" fmla="*/ 944880 w 944880"/>
                <a:gd name="connsiteY2" fmla="*/ 0 h 601432"/>
              </a:gdLst>
              <a:ahLst/>
              <a:cxnLst>
                <a:cxn ang="0">
                  <a:pos x="connsiteX0" y="connsiteY0"/>
                </a:cxn>
                <a:cxn ang="0">
                  <a:pos x="connsiteX1" y="connsiteY1"/>
                </a:cxn>
                <a:cxn ang="0">
                  <a:pos x="connsiteX2" y="connsiteY2"/>
                </a:cxn>
              </a:cxnLst>
              <a:rect l="l" t="t" r="r" b="b"/>
              <a:pathLst>
                <a:path w="944880" h="601432">
                  <a:moveTo>
                    <a:pt x="0" y="548640"/>
                  </a:moveTo>
                  <a:cubicBezTo>
                    <a:pt x="144780" y="594360"/>
                    <a:pt x="289560" y="640080"/>
                    <a:pt x="447040" y="548640"/>
                  </a:cubicBezTo>
                  <a:cubicBezTo>
                    <a:pt x="604520" y="457200"/>
                    <a:pt x="774700" y="228600"/>
                    <a:pt x="944880"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grpSp>
        <p:nvGrpSpPr>
          <p:cNvPr id="31" name="群組 30"/>
          <p:cNvGrpSpPr/>
          <p:nvPr>
            <p:custDataLst>
              <p:custData r:id="rId3"/>
            </p:custDataLst>
          </p:nvPr>
        </p:nvGrpSpPr>
        <p:grpSpPr>
          <a:xfrm>
            <a:off x="2843808" y="2272452"/>
            <a:ext cx="5400600" cy="369246"/>
            <a:chOff x="3649293" y="1505735"/>
            <a:chExt cx="5400600" cy="369246"/>
          </a:xfrm>
        </p:grpSpPr>
        <p:sp>
          <p:nvSpPr>
            <p:cNvPr id="32" name="文字方塊 31"/>
            <p:cNvSpPr txBox="1"/>
            <p:nvPr/>
          </p:nvSpPr>
          <p:spPr>
            <a:xfrm>
              <a:off x="3649293" y="1505735"/>
              <a:ext cx="3589444" cy="369246"/>
            </a:xfrm>
            <a:prstGeom prst="rect">
              <a:avLst/>
            </a:prstGeom>
            <a:noFill/>
          </p:spPr>
          <p:txBody>
            <a:bodyPr wrap="none" rtlCol="0">
              <a:spAutoFit/>
            </a:bodyPr>
            <a:lstStyle/>
            <a:p>
              <a:r>
                <a:rPr lang="en-US" altLang="zh-TW" b="0" dirty="0" smtClean="0">
                  <a:ln w="0"/>
                  <a:solidFill>
                    <a:srgbClr val="4472C4"/>
                  </a:solidFill>
                  <a:effectLst>
                    <a:outerShdw blurRad="38100" dist="25400" dir="5400000" algn="ctr" rotWithShape="0">
                      <a:srgbClr val="6E747A">
                        <a:alpha val="43000"/>
                      </a:srgbClr>
                    </a:outerShdw>
                  </a:effectLst>
                </a:rPr>
                <a:t>              +               +               …     =</a:t>
              </a:r>
              <a:endParaRPr lang="zh-TW" altLang="en-US" dirty="0">
                <a:solidFill>
                  <a:prstClr val="black"/>
                </a:solidFill>
              </a:endParaRPr>
            </a:p>
          </p:txBody>
        </p:sp>
        <p:grpSp>
          <p:nvGrpSpPr>
            <p:cNvPr id="33" name="群組 32"/>
            <p:cNvGrpSpPr/>
            <p:nvPr/>
          </p:nvGrpSpPr>
          <p:grpSpPr>
            <a:xfrm>
              <a:off x="3705406" y="1524178"/>
              <a:ext cx="5344487" cy="336915"/>
              <a:chOff x="1794135" y="2969580"/>
              <a:chExt cx="5344487" cy="336915"/>
            </a:xfrm>
          </p:grpSpPr>
          <p:sp>
            <p:nvSpPr>
              <p:cNvPr id="34" name="圓角矩形 33"/>
              <p:cNvSpPr/>
              <p:nvPr/>
            </p:nvSpPr>
            <p:spPr>
              <a:xfrm>
                <a:off x="5842478" y="2989635"/>
                <a:ext cx="1296144" cy="294620"/>
              </a:xfrm>
              <a:prstGeom prst="roundRect">
                <a:avLst>
                  <a:gd name="adj" fmla="val 0"/>
                </a:avLst>
              </a:prstGeom>
              <a:noFill/>
              <a:ln>
                <a:solidFill>
                  <a:schemeClr val="accent2">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5" name="圓角矩形 34"/>
              <p:cNvSpPr/>
              <p:nvPr/>
            </p:nvSpPr>
            <p:spPr>
              <a:xfrm>
                <a:off x="1794135" y="2969580"/>
                <a:ext cx="791697" cy="31540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8" name="圓角矩形 37"/>
              <p:cNvSpPr/>
              <p:nvPr/>
            </p:nvSpPr>
            <p:spPr>
              <a:xfrm>
                <a:off x="2952061" y="2989635"/>
                <a:ext cx="683835" cy="31686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9" name="圓角矩形 38"/>
              <p:cNvSpPr/>
              <p:nvPr/>
            </p:nvSpPr>
            <p:spPr>
              <a:xfrm>
                <a:off x="4065286" y="2978516"/>
                <a:ext cx="683835" cy="31686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grpSp>
      <p:grpSp>
        <p:nvGrpSpPr>
          <p:cNvPr id="54" name="Callout"/>
          <p:cNvGrpSpPr/>
          <p:nvPr>
            <p:custDataLst>
              <p:custData r:id="rId4"/>
            </p:custDataLst>
          </p:nvPr>
        </p:nvGrpSpPr>
        <p:grpSpPr>
          <a:xfrm>
            <a:off x="3130384" y="2290895"/>
            <a:ext cx="320451" cy="319476"/>
            <a:chOff x="4283964" y="3147930"/>
            <a:chExt cx="320451" cy="319476"/>
          </a:xfrm>
        </p:grpSpPr>
        <p:sp>
          <p:nvSpPr>
            <p:cNvPr id="55" name="Circle"/>
            <p:cNvSpPr/>
            <p:nvPr>
              <p:custDataLst>
                <p:custData r:id="rId19"/>
              </p:custDataLst>
            </p:nvPr>
          </p:nvSpPr>
          <p:spPr>
            <a:xfrm>
              <a:off x="4283964" y="3147930"/>
              <a:ext cx="320451" cy="319476"/>
            </a:xfrm>
            <a:prstGeom prst="ellipse">
              <a:avLst/>
            </a:prstGeom>
            <a:solidFill>
              <a:srgbClr val="7030A0"/>
            </a:solidFill>
            <a:ln w="38100" cap="flat" cmpd="sng" algn="ctr">
              <a:solidFill>
                <a:srgbClr val="FFFFFF">
                  <a:lumMod val="50000"/>
                </a:srgbClr>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kumimoji="0" lang="en-US" sz="800" b="0" i="0" kern="0" dirty="0" smtClean="0">
                <a:solidFill>
                  <a:srgbClr val="000000">
                    <a:lumMod val="75000"/>
                    <a:lumOff val="25000"/>
                  </a:srgbClr>
                </a:solidFill>
                <a:latin typeface="Segoe UI"/>
              </a:endParaRPr>
            </a:p>
          </p:txBody>
        </p:sp>
        <p:sp>
          <p:nvSpPr>
            <p:cNvPr id="57" name="Content"/>
            <p:cNvSpPr txBox="1"/>
            <p:nvPr/>
          </p:nvSpPr>
          <p:spPr>
            <a:xfrm flipH="1">
              <a:off x="4309771" y="3157455"/>
              <a:ext cx="268835" cy="276999"/>
            </a:xfrm>
            <a:prstGeom prst="rect">
              <a:avLst/>
            </a:prstGeom>
            <a:noFill/>
          </p:spPr>
          <p:txBody>
            <a:bodyPr wrap="square" rtlCol="0">
              <a:spAutoFit/>
            </a:bodyPr>
            <a:lstStyle/>
            <a:p>
              <a:r>
                <a:rPr lang="en-US" sz="1200" dirty="0" smtClean="0">
                  <a:solidFill>
                    <a:prstClr val="white"/>
                  </a:solidFill>
                </a:rPr>
                <a:t>1</a:t>
              </a:r>
              <a:endParaRPr lang="en-US" sz="1200" dirty="0">
                <a:solidFill>
                  <a:prstClr val="white"/>
                </a:solidFill>
              </a:endParaRPr>
            </a:p>
          </p:txBody>
        </p:sp>
      </p:grpSp>
      <p:grpSp>
        <p:nvGrpSpPr>
          <p:cNvPr id="58" name="Callout"/>
          <p:cNvGrpSpPr/>
          <p:nvPr>
            <p:custDataLst>
              <p:custData r:id="rId5"/>
            </p:custDataLst>
          </p:nvPr>
        </p:nvGrpSpPr>
        <p:grpSpPr>
          <a:xfrm>
            <a:off x="5722418" y="4317177"/>
            <a:ext cx="320451" cy="319476"/>
            <a:chOff x="4283964" y="3147930"/>
            <a:chExt cx="320451" cy="319476"/>
          </a:xfrm>
        </p:grpSpPr>
        <p:sp>
          <p:nvSpPr>
            <p:cNvPr id="61" name="Circle"/>
            <p:cNvSpPr/>
            <p:nvPr>
              <p:custDataLst>
                <p:custData r:id="rId18"/>
              </p:custDataLst>
            </p:nvPr>
          </p:nvSpPr>
          <p:spPr>
            <a:xfrm>
              <a:off x="4283964" y="3147930"/>
              <a:ext cx="320451" cy="319476"/>
            </a:xfrm>
            <a:prstGeom prst="ellipse">
              <a:avLst/>
            </a:prstGeom>
            <a:solidFill>
              <a:srgbClr val="7030A0"/>
            </a:solidFill>
            <a:ln w="38100" cap="flat" cmpd="sng" algn="ctr">
              <a:solidFill>
                <a:srgbClr val="FFFFFF">
                  <a:lumMod val="50000"/>
                </a:srgbClr>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kumimoji="0" lang="en-US" sz="800" b="0" i="0" kern="0" dirty="0" smtClean="0">
                <a:solidFill>
                  <a:srgbClr val="000000">
                    <a:lumMod val="75000"/>
                    <a:lumOff val="25000"/>
                  </a:srgbClr>
                </a:solidFill>
                <a:latin typeface="Segoe UI"/>
              </a:endParaRPr>
            </a:p>
          </p:txBody>
        </p:sp>
        <p:sp>
          <p:nvSpPr>
            <p:cNvPr id="62" name="Content"/>
            <p:cNvSpPr txBox="1"/>
            <p:nvPr/>
          </p:nvSpPr>
          <p:spPr>
            <a:xfrm flipH="1">
              <a:off x="4309771" y="3157455"/>
              <a:ext cx="268835" cy="276999"/>
            </a:xfrm>
            <a:prstGeom prst="rect">
              <a:avLst/>
            </a:prstGeom>
            <a:noFill/>
          </p:spPr>
          <p:txBody>
            <a:bodyPr wrap="square" rtlCol="0">
              <a:spAutoFit/>
            </a:bodyPr>
            <a:lstStyle/>
            <a:p>
              <a:r>
                <a:rPr lang="en-US" sz="1200" dirty="0" smtClean="0">
                  <a:solidFill>
                    <a:prstClr val="white"/>
                  </a:solidFill>
                </a:rPr>
                <a:t>2</a:t>
              </a:r>
              <a:endParaRPr lang="en-US" sz="1200" dirty="0">
                <a:solidFill>
                  <a:prstClr val="white"/>
                </a:solidFill>
              </a:endParaRPr>
            </a:p>
          </p:txBody>
        </p:sp>
      </p:grpSp>
      <p:grpSp>
        <p:nvGrpSpPr>
          <p:cNvPr id="63" name="Callout"/>
          <p:cNvGrpSpPr/>
          <p:nvPr>
            <p:custDataLst>
              <p:custData r:id="rId6"/>
            </p:custDataLst>
          </p:nvPr>
        </p:nvGrpSpPr>
        <p:grpSpPr>
          <a:xfrm>
            <a:off x="7337566" y="4326702"/>
            <a:ext cx="320451" cy="319476"/>
            <a:chOff x="4283964" y="3147930"/>
            <a:chExt cx="320451" cy="319476"/>
          </a:xfrm>
        </p:grpSpPr>
        <p:sp>
          <p:nvSpPr>
            <p:cNvPr id="64" name="Circle"/>
            <p:cNvSpPr/>
            <p:nvPr>
              <p:custDataLst>
                <p:custData r:id="rId17"/>
              </p:custDataLst>
            </p:nvPr>
          </p:nvSpPr>
          <p:spPr>
            <a:xfrm>
              <a:off x="4283964" y="3147930"/>
              <a:ext cx="320451" cy="319476"/>
            </a:xfrm>
            <a:prstGeom prst="ellipse">
              <a:avLst/>
            </a:prstGeom>
            <a:solidFill>
              <a:srgbClr val="7030A0"/>
            </a:solidFill>
            <a:ln w="38100" cap="flat" cmpd="sng" algn="ctr">
              <a:solidFill>
                <a:srgbClr val="FFFFFF">
                  <a:lumMod val="50000"/>
                </a:srgbClr>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kumimoji="0" lang="en-US" sz="800" b="0" i="0" kern="0" dirty="0" smtClean="0">
                <a:solidFill>
                  <a:srgbClr val="000000">
                    <a:lumMod val="75000"/>
                    <a:lumOff val="25000"/>
                  </a:srgbClr>
                </a:solidFill>
                <a:latin typeface="Segoe UI"/>
              </a:endParaRPr>
            </a:p>
          </p:txBody>
        </p:sp>
        <p:sp>
          <p:nvSpPr>
            <p:cNvPr id="65" name="Content"/>
            <p:cNvSpPr txBox="1"/>
            <p:nvPr/>
          </p:nvSpPr>
          <p:spPr>
            <a:xfrm flipH="1">
              <a:off x="4309771" y="3157455"/>
              <a:ext cx="268835" cy="276999"/>
            </a:xfrm>
            <a:prstGeom prst="rect">
              <a:avLst/>
            </a:prstGeom>
            <a:noFill/>
          </p:spPr>
          <p:txBody>
            <a:bodyPr wrap="square" rtlCol="0">
              <a:spAutoFit/>
            </a:bodyPr>
            <a:lstStyle/>
            <a:p>
              <a:r>
                <a:rPr lang="en-US" sz="1200" dirty="0" smtClean="0">
                  <a:solidFill>
                    <a:prstClr val="white"/>
                  </a:solidFill>
                </a:rPr>
                <a:t>3</a:t>
              </a:r>
              <a:endParaRPr lang="en-US" sz="1200" dirty="0">
                <a:solidFill>
                  <a:prstClr val="white"/>
                </a:solidFill>
              </a:endParaRPr>
            </a:p>
          </p:txBody>
        </p:sp>
      </p:grpSp>
      <p:grpSp>
        <p:nvGrpSpPr>
          <p:cNvPr id="68" name="Callout"/>
          <p:cNvGrpSpPr/>
          <p:nvPr>
            <p:custDataLst>
              <p:custData r:id="rId7"/>
            </p:custDataLst>
          </p:nvPr>
        </p:nvGrpSpPr>
        <p:grpSpPr>
          <a:xfrm>
            <a:off x="5708762" y="3104984"/>
            <a:ext cx="320451" cy="319476"/>
            <a:chOff x="4283964" y="3147930"/>
            <a:chExt cx="320451" cy="319476"/>
          </a:xfrm>
        </p:grpSpPr>
        <p:sp>
          <p:nvSpPr>
            <p:cNvPr id="69" name="Circle"/>
            <p:cNvSpPr/>
            <p:nvPr>
              <p:custDataLst>
                <p:custData r:id="rId16"/>
              </p:custDataLst>
            </p:nvPr>
          </p:nvSpPr>
          <p:spPr>
            <a:xfrm>
              <a:off x="4283964" y="3147930"/>
              <a:ext cx="320451" cy="319476"/>
            </a:xfrm>
            <a:prstGeom prst="ellipse">
              <a:avLst/>
            </a:prstGeom>
            <a:solidFill>
              <a:srgbClr val="7030A0"/>
            </a:solidFill>
            <a:ln w="38100" cap="flat" cmpd="sng" algn="ctr">
              <a:solidFill>
                <a:srgbClr val="FFFFFF">
                  <a:lumMod val="50000"/>
                </a:srgbClr>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kumimoji="0" lang="en-US" sz="800" b="0" i="0" kern="0" dirty="0" smtClean="0">
                <a:solidFill>
                  <a:srgbClr val="000000">
                    <a:lumMod val="75000"/>
                    <a:lumOff val="25000"/>
                  </a:srgbClr>
                </a:solidFill>
                <a:latin typeface="Segoe UI"/>
              </a:endParaRPr>
            </a:p>
          </p:txBody>
        </p:sp>
        <p:sp>
          <p:nvSpPr>
            <p:cNvPr id="70" name="Content"/>
            <p:cNvSpPr txBox="1"/>
            <p:nvPr/>
          </p:nvSpPr>
          <p:spPr>
            <a:xfrm flipH="1">
              <a:off x="4309771" y="3157455"/>
              <a:ext cx="268835" cy="276999"/>
            </a:xfrm>
            <a:prstGeom prst="rect">
              <a:avLst/>
            </a:prstGeom>
            <a:noFill/>
          </p:spPr>
          <p:txBody>
            <a:bodyPr wrap="square" rtlCol="0">
              <a:spAutoFit/>
            </a:bodyPr>
            <a:lstStyle/>
            <a:p>
              <a:r>
                <a:rPr lang="en-US" sz="1200" dirty="0" smtClean="0">
                  <a:solidFill>
                    <a:prstClr val="white"/>
                  </a:solidFill>
                </a:rPr>
                <a:t>4</a:t>
              </a:r>
              <a:endParaRPr lang="en-US" sz="1200" dirty="0">
                <a:solidFill>
                  <a:prstClr val="white"/>
                </a:solidFill>
              </a:endParaRPr>
            </a:p>
          </p:txBody>
        </p:sp>
      </p:grpSp>
      <p:grpSp>
        <p:nvGrpSpPr>
          <p:cNvPr id="71" name="Callout"/>
          <p:cNvGrpSpPr/>
          <p:nvPr>
            <p:custDataLst>
              <p:custData r:id="rId8"/>
            </p:custDataLst>
          </p:nvPr>
        </p:nvGrpSpPr>
        <p:grpSpPr>
          <a:xfrm>
            <a:off x="7124440" y="2264618"/>
            <a:ext cx="320451" cy="319476"/>
            <a:chOff x="4283964" y="3147930"/>
            <a:chExt cx="320451" cy="319476"/>
          </a:xfrm>
        </p:grpSpPr>
        <p:sp>
          <p:nvSpPr>
            <p:cNvPr id="72" name="Circle"/>
            <p:cNvSpPr/>
            <p:nvPr>
              <p:custDataLst>
                <p:custData r:id="rId15"/>
              </p:custDataLst>
            </p:nvPr>
          </p:nvSpPr>
          <p:spPr>
            <a:xfrm>
              <a:off x="4283964" y="3147930"/>
              <a:ext cx="320451" cy="319476"/>
            </a:xfrm>
            <a:prstGeom prst="ellipse">
              <a:avLst/>
            </a:prstGeom>
            <a:solidFill>
              <a:srgbClr val="7030A0"/>
            </a:solidFill>
            <a:ln w="38100" cap="flat" cmpd="sng" algn="ctr">
              <a:solidFill>
                <a:srgbClr val="FFFFFF">
                  <a:lumMod val="50000"/>
                </a:srgbClr>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kumimoji="0" lang="en-US" sz="800" b="0" i="0" kern="0" dirty="0" smtClean="0">
                <a:solidFill>
                  <a:srgbClr val="000000">
                    <a:lumMod val="75000"/>
                    <a:lumOff val="25000"/>
                  </a:srgbClr>
                </a:solidFill>
                <a:latin typeface="Segoe UI"/>
              </a:endParaRPr>
            </a:p>
          </p:txBody>
        </p:sp>
        <p:sp>
          <p:nvSpPr>
            <p:cNvPr id="73" name="Content"/>
            <p:cNvSpPr txBox="1"/>
            <p:nvPr/>
          </p:nvSpPr>
          <p:spPr>
            <a:xfrm flipH="1">
              <a:off x="4309771" y="3157455"/>
              <a:ext cx="268835" cy="276999"/>
            </a:xfrm>
            <a:prstGeom prst="rect">
              <a:avLst/>
            </a:prstGeom>
            <a:noFill/>
          </p:spPr>
          <p:txBody>
            <a:bodyPr wrap="square" rtlCol="0">
              <a:spAutoFit/>
            </a:bodyPr>
            <a:lstStyle/>
            <a:p>
              <a:r>
                <a:rPr lang="en-US" sz="1200" dirty="0" smtClean="0">
                  <a:solidFill>
                    <a:prstClr val="white"/>
                  </a:solidFill>
                </a:rPr>
                <a:t>4</a:t>
              </a:r>
              <a:endParaRPr lang="en-US" sz="1200" dirty="0">
                <a:solidFill>
                  <a:prstClr val="white"/>
                </a:solidFill>
              </a:endParaRPr>
            </a:p>
          </p:txBody>
        </p:sp>
      </p:grpSp>
      <p:grpSp>
        <p:nvGrpSpPr>
          <p:cNvPr id="74" name="Callout"/>
          <p:cNvGrpSpPr/>
          <p:nvPr>
            <p:custDataLst>
              <p:custData r:id="rId9"/>
            </p:custDataLst>
          </p:nvPr>
        </p:nvGrpSpPr>
        <p:grpSpPr>
          <a:xfrm>
            <a:off x="4074385" y="4326702"/>
            <a:ext cx="320451" cy="319476"/>
            <a:chOff x="4283964" y="3147930"/>
            <a:chExt cx="320451" cy="319476"/>
          </a:xfrm>
        </p:grpSpPr>
        <p:sp>
          <p:nvSpPr>
            <p:cNvPr id="75" name="Circle"/>
            <p:cNvSpPr/>
            <p:nvPr>
              <p:custDataLst>
                <p:custData r:id="rId14"/>
              </p:custDataLst>
            </p:nvPr>
          </p:nvSpPr>
          <p:spPr>
            <a:xfrm>
              <a:off x="4283964" y="3147930"/>
              <a:ext cx="320451" cy="319476"/>
            </a:xfrm>
            <a:prstGeom prst="ellipse">
              <a:avLst/>
            </a:prstGeom>
            <a:solidFill>
              <a:srgbClr val="7030A0"/>
            </a:solidFill>
            <a:ln w="38100" cap="flat" cmpd="sng" algn="ctr">
              <a:solidFill>
                <a:srgbClr val="FFFFFF">
                  <a:lumMod val="50000"/>
                </a:srgbClr>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kumimoji="0" lang="en-US" sz="800" b="0" i="0" kern="0" dirty="0" smtClean="0">
                <a:solidFill>
                  <a:srgbClr val="000000">
                    <a:lumMod val="75000"/>
                    <a:lumOff val="25000"/>
                  </a:srgbClr>
                </a:solidFill>
                <a:latin typeface="Segoe UI"/>
              </a:endParaRPr>
            </a:p>
          </p:txBody>
        </p:sp>
        <p:sp>
          <p:nvSpPr>
            <p:cNvPr id="76" name="Content"/>
            <p:cNvSpPr txBox="1"/>
            <p:nvPr/>
          </p:nvSpPr>
          <p:spPr>
            <a:xfrm flipH="1">
              <a:off x="4309771" y="3157455"/>
              <a:ext cx="268835" cy="276999"/>
            </a:xfrm>
            <a:prstGeom prst="rect">
              <a:avLst/>
            </a:prstGeom>
            <a:noFill/>
          </p:spPr>
          <p:txBody>
            <a:bodyPr wrap="square" rtlCol="0">
              <a:spAutoFit/>
            </a:bodyPr>
            <a:lstStyle/>
            <a:p>
              <a:r>
                <a:rPr lang="en-US" sz="1200" dirty="0" smtClean="0">
                  <a:solidFill>
                    <a:prstClr val="white"/>
                  </a:solidFill>
                </a:rPr>
                <a:t>1</a:t>
              </a:r>
              <a:endParaRPr lang="en-US" sz="1200" dirty="0">
                <a:solidFill>
                  <a:prstClr val="white"/>
                </a:solidFill>
              </a:endParaRPr>
            </a:p>
          </p:txBody>
        </p:sp>
      </p:grpSp>
      <p:grpSp>
        <p:nvGrpSpPr>
          <p:cNvPr id="77" name="Callout"/>
          <p:cNvGrpSpPr/>
          <p:nvPr>
            <p:custDataLst>
              <p:custData r:id="rId10"/>
            </p:custDataLst>
          </p:nvPr>
        </p:nvGrpSpPr>
        <p:grpSpPr>
          <a:xfrm>
            <a:off x="4274048" y="2292772"/>
            <a:ext cx="320451" cy="319476"/>
            <a:chOff x="4283964" y="3147930"/>
            <a:chExt cx="320451" cy="319476"/>
          </a:xfrm>
        </p:grpSpPr>
        <p:sp>
          <p:nvSpPr>
            <p:cNvPr id="78" name="Circle"/>
            <p:cNvSpPr/>
            <p:nvPr>
              <p:custDataLst>
                <p:custData r:id="rId13"/>
              </p:custDataLst>
            </p:nvPr>
          </p:nvSpPr>
          <p:spPr>
            <a:xfrm>
              <a:off x="4283964" y="3147930"/>
              <a:ext cx="320451" cy="319476"/>
            </a:xfrm>
            <a:prstGeom prst="ellipse">
              <a:avLst/>
            </a:prstGeom>
            <a:solidFill>
              <a:srgbClr val="7030A0"/>
            </a:solidFill>
            <a:ln w="38100" cap="flat" cmpd="sng" algn="ctr">
              <a:solidFill>
                <a:srgbClr val="FFFFFF">
                  <a:lumMod val="50000"/>
                </a:srgbClr>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kumimoji="0" lang="en-US" sz="800" b="0" i="0" kern="0" dirty="0" smtClean="0">
                <a:solidFill>
                  <a:srgbClr val="000000">
                    <a:lumMod val="75000"/>
                    <a:lumOff val="25000"/>
                  </a:srgbClr>
                </a:solidFill>
                <a:latin typeface="Segoe UI"/>
              </a:endParaRPr>
            </a:p>
          </p:txBody>
        </p:sp>
        <p:sp>
          <p:nvSpPr>
            <p:cNvPr id="79" name="Content"/>
            <p:cNvSpPr txBox="1"/>
            <p:nvPr/>
          </p:nvSpPr>
          <p:spPr>
            <a:xfrm flipH="1">
              <a:off x="4309771" y="3157455"/>
              <a:ext cx="268835" cy="276999"/>
            </a:xfrm>
            <a:prstGeom prst="rect">
              <a:avLst/>
            </a:prstGeom>
            <a:noFill/>
          </p:spPr>
          <p:txBody>
            <a:bodyPr wrap="square" rtlCol="0">
              <a:spAutoFit/>
            </a:bodyPr>
            <a:lstStyle/>
            <a:p>
              <a:r>
                <a:rPr lang="en-US" sz="1200" dirty="0" smtClean="0">
                  <a:solidFill>
                    <a:prstClr val="white"/>
                  </a:solidFill>
                </a:rPr>
                <a:t>2</a:t>
              </a:r>
              <a:endParaRPr lang="en-US" sz="1200" dirty="0">
                <a:solidFill>
                  <a:prstClr val="white"/>
                </a:solidFill>
              </a:endParaRPr>
            </a:p>
          </p:txBody>
        </p:sp>
      </p:grpSp>
      <p:grpSp>
        <p:nvGrpSpPr>
          <p:cNvPr id="81" name="Callout"/>
          <p:cNvGrpSpPr/>
          <p:nvPr>
            <p:custDataLst>
              <p:custData r:id="rId11"/>
            </p:custDataLst>
          </p:nvPr>
        </p:nvGrpSpPr>
        <p:grpSpPr>
          <a:xfrm>
            <a:off x="5324112" y="2301743"/>
            <a:ext cx="320451" cy="319476"/>
            <a:chOff x="4283964" y="3147930"/>
            <a:chExt cx="320451" cy="319476"/>
          </a:xfrm>
        </p:grpSpPr>
        <p:sp>
          <p:nvSpPr>
            <p:cNvPr id="82" name="Circle"/>
            <p:cNvSpPr/>
            <p:nvPr>
              <p:custDataLst>
                <p:custData r:id="rId12"/>
              </p:custDataLst>
            </p:nvPr>
          </p:nvSpPr>
          <p:spPr>
            <a:xfrm>
              <a:off x="4283964" y="3147930"/>
              <a:ext cx="320451" cy="319476"/>
            </a:xfrm>
            <a:prstGeom prst="ellipse">
              <a:avLst/>
            </a:prstGeom>
            <a:solidFill>
              <a:srgbClr val="7030A0"/>
            </a:solidFill>
            <a:ln w="38100" cap="flat" cmpd="sng" algn="ctr">
              <a:solidFill>
                <a:srgbClr val="FFFFFF">
                  <a:lumMod val="50000"/>
                </a:srgbClr>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kumimoji="0" lang="en-US" sz="800" b="0" i="0" kern="0" dirty="0" smtClean="0">
                <a:solidFill>
                  <a:srgbClr val="000000">
                    <a:lumMod val="75000"/>
                    <a:lumOff val="25000"/>
                  </a:srgbClr>
                </a:solidFill>
                <a:latin typeface="Segoe UI"/>
              </a:endParaRPr>
            </a:p>
          </p:txBody>
        </p:sp>
        <p:sp>
          <p:nvSpPr>
            <p:cNvPr id="83" name="Content"/>
            <p:cNvSpPr txBox="1"/>
            <p:nvPr/>
          </p:nvSpPr>
          <p:spPr>
            <a:xfrm flipH="1">
              <a:off x="4309771" y="3157455"/>
              <a:ext cx="268835" cy="276999"/>
            </a:xfrm>
            <a:prstGeom prst="rect">
              <a:avLst/>
            </a:prstGeom>
            <a:noFill/>
          </p:spPr>
          <p:txBody>
            <a:bodyPr wrap="square" rtlCol="0">
              <a:spAutoFit/>
            </a:bodyPr>
            <a:lstStyle/>
            <a:p>
              <a:r>
                <a:rPr lang="en-US" sz="1200" dirty="0" smtClean="0">
                  <a:solidFill>
                    <a:prstClr val="white"/>
                  </a:solidFill>
                </a:rPr>
                <a:t>3</a:t>
              </a:r>
              <a:endParaRPr lang="en-US" sz="1200" dirty="0">
                <a:solidFill>
                  <a:prstClr val="white"/>
                </a:solidFill>
              </a:endParaRPr>
            </a:p>
          </p:txBody>
        </p:sp>
      </p:grpSp>
      <p:sp>
        <p:nvSpPr>
          <p:cNvPr id="7" name="菱形 6"/>
          <p:cNvSpPr/>
          <p:nvPr/>
        </p:nvSpPr>
        <p:spPr>
          <a:xfrm>
            <a:off x="3738362" y="2283247"/>
            <a:ext cx="289046" cy="33606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6" name="菱形 65"/>
          <p:cNvSpPr/>
          <p:nvPr/>
        </p:nvSpPr>
        <p:spPr>
          <a:xfrm>
            <a:off x="4839597" y="2292951"/>
            <a:ext cx="289046" cy="33606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80" name="橢圓 79"/>
          <p:cNvSpPr/>
          <p:nvPr/>
        </p:nvSpPr>
        <p:spPr>
          <a:xfrm>
            <a:off x="189815" y="2149553"/>
            <a:ext cx="2174422" cy="611394"/>
          </a:xfrm>
          <a:prstGeom prst="ellipse">
            <a:avLst/>
          </a:prstGeom>
          <a:noFill/>
          <a:ln>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0" name="橢圓 59"/>
          <p:cNvSpPr/>
          <p:nvPr/>
        </p:nvSpPr>
        <p:spPr>
          <a:xfrm>
            <a:off x="6475517" y="2301350"/>
            <a:ext cx="289046" cy="336060"/>
          </a:xfrm>
          <a:prstGeom prst="ellipse">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solidFill>
                <a:prstClr val="white"/>
              </a:solidFill>
            </a:endParaRPr>
          </a:p>
        </p:txBody>
      </p:sp>
      <p:sp>
        <p:nvSpPr>
          <p:cNvPr id="3" name="文字方塊 2"/>
          <p:cNvSpPr txBox="1"/>
          <p:nvPr/>
        </p:nvSpPr>
        <p:spPr>
          <a:xfrm>
            <a:off x="420775" y="1429914"/>
            <a:ext cx="6347949" cy="523220"/>
          </a:xfrm>
          <a:prstGeom prst="rect">
            <a:avLst/>
          </a:prstGeom>
          <a:noFill/>
        </p:spPr>
        <p:txBody>
          <a:bodyPr wrap="square" rtlCol="0">
            <a:spAutoFit/>
          </a:bodyPr>
          <a:lstStyle/>
          <a:p>
            <a:pPr marL="285750" indent="-285750">
              <a:buFont typeface="Arial" panose="020B0604020202020204" pitchFamily="34" charset="0"/>
              <a:buChar char="•"/>
            </a:pPr>
            <a:r>
              <a:rPr lang="en-US" altLang="zh-TW" sz="2800" b="1" dirty="0">
                <a:latin typeface="Arial Unicode MS" panose="020B0604020202020204" pitchFamily="34" charset="-120"/>
                <a:ea typeface="Arial Unicode MS" panose="020B0604020202020204" pitchFamily="34" charset="-120"/>
                <a:cs typeface="Arial Unicode MS" panose="020B0604020202020204" pitchFamily="34" charset="-120"/>
              </a:rPr>
              <a:t>OP Oriented Template -- OP_SUM</a:t>
            </a:r>
            <a:endParaRPr lang="zh-TW" altLang="en-US" sz="28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544699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0419"/>
            <a:ext cx="8229600" cy="812085"/>
          </a:xfrm>
        </p:spPr>
        <p:txBody>
          <a:bodyPr>
            <a:noAutofit/>
          </a:bodyPr>
          <a:lstStyle/>
          <a:p>
            <a:pPr marL="0" lvl="2" algn="ctr" defTabSz="914400">
              <a:lnSpc>
                <a:spcPts val="5800"/>
              </a:lnSpc>
              <a:spcBef>
                <a:spcPct val="0"/>
              </a:spcBef>
            </a:pPr>
            <a:r>
              <a:rPr lang="en-US" altLang="zh-TW" sz="3600" kern="1200" dirty="0" smtClean="0">
                <a:solidFill>
                  <a:srgbClr val="1F497D"/>
                </a:solidFill>
                <a:effectLst>
                  <a:outerShdw blurRad="63500" dist="38100" dir="5400000" algn="t" rotWithShape="0">
                    <a:prstClr val="black">
                      <a:alpha val="25000"/>
                    </a:prstClr>
                  </a:outerShdw>
                </a:effectLst>
                <a:latin typeface="Arial Unicode MS" panose="020B0604020202020204" pitchFamily="34" charset="-120"/>
                <a:ea typeface="Arial Unicode MS" panose="020B0604020202020204" pitchFamily="34" charset="-120"/>
                <a:cs typeface="Arial Unicode MS" panose="020B0604020202020204" pitchFamily="34" charset="-120"/>
              </a:rPr>
              <a:t>Why Machine Reading? (2)</a:t>
            </a:r>
            <a:endParaRPr lang="en-US" altLang="zh-TW" sz="3600" kern="1200" dirty="0">
              <a:solidFill>
                <a:srgbClr val="1F497D"/>
              </a:solidFill>
              <a:effectLst>
                <a:outerShdw blurRad="63500" dist="38100" dir="5400000" algn="t" rotWithShape="0">
                  <a:prstClr val="black">
                    <a:alpha val="25000"/>
                  </a:prstClr>
                </a:outerShdw>
              </a:effectLst>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 name="內容版面配置區 2"/>
          <p:cNvSpPr>
            <a:spLocks noGrp="1"/>
          </p:cNvSpPr>
          <p:nvPr>
            <p:ph idx="1"/>
          </p:nvPr>
        </p:nvSpPr>
        <p:spPr>
          <a:xfrm>
            <a:off x="343989" y="981351"/>
            <a:ext cx="8229600" cy="5165453"/>
          </a:xfrm>
        </p:spPr>
        <p:txBody>
          <a:bodyPr>
            <a:noAutofit/>
          </a:bodyPr>
          <a:lstStyle/>
          <a:p>
            <a:pPr marL="342900" lvl="1" indent="-342900"/>
            <a:r>
              <a:rPr lang="en-US" altLang="zh-TW" sz="2800" dirty="0" smtClean="0">
                <a:solidFill>
                  <a:srgbClr val="444444"/>
                </a:solidFill>
              </a:rPr>
              <a:t>Why </a:t>
            </a:r>
            <a:r>
              <a:rPr lang="en-US" altLang="zh-TW" sz="2800" dirty="0">
                <a:solidFill>
                  <a:srgbClr val="444444"/>
                </a:solidFill>
              </a:rPr>
              <a:t>Big Mechanism</a:t>
            </a:r>
            <a:r>
              <a:rPr lang="en-US" altLang="zh-TW" sz="2800" i="1" dirty="0" smtClean="0">
                <a:solidFill>
                  <a:srgbClr val="444444"/>
                </a:solidFill>
              </a:rPr>
              <a:t>?</a:t>
            </a:r>
            <a:endParaRPr lang="en-US" altLang="zh-TW" sz="2800" dirty="0" smtClean="0">
              <a:solidFill>
                <a:srgbClr val="444444"/>
              </a:solidFill>
            </a:endParaRPr>
          </a:p>
          <a:p>
            <a:pPr marL="742950" lvl="2" indent="-342900"/>
            <a:r>
              <a:rPr lang="en-US" altLang="zh-TW" sz="2400" dirty="0" smtClean="0"/>
              <a:t>Evolution of our </a:t>
            </a:r>
            <a:r>
              <a:rPr lang="en-US" altLang="zh-TW" sz="2400" i="1" dirty="0" smtClean="0">
                <a:solidFill>
                  <a:srgbClr val="FF0000"/>
                </a:solidFill>
              </a:rPr>
              <a:t>brain capability </a:t>
            </a:r>
            <a:r>
              <a:rPr lang="en-US" altLang="zh-TW" sz="2400" dirty="0" smtClean="0"/>
              <a:t>cannot compete with the knowledge growing speed</a:t>
            </a:r>
          </a:p>
          <a:p>
            <a:pPr marL="742950" lvl="2" indent="-342900"/>
            <a:r>
              <a:rPr lang="en-US" altLang="zh-TW" sz="2400" dirty="0" smtClean="0"/>
              <a:t>Each </a:t>
            </a:r>
            <a:r>
              <a:rPr lang="en-US" altLang="zh-TW" sz="2400" dirty="0"/>
              <a:t>researcher is forced to focus on a </a:t>
            </a:r>
            <a:r>
              <a:rPr lang="en-US" altLang="zh-TW" sz="2400" i="1" dirty="0">
                <a:solidFill>
                  <a:srgbClr val="FF0000"/>
                </a:solidFill>
              </a:rPr>
              <a:t>very narrow </a:t>
            </a:r>
            <a:r>
              <a:rPr lang="en-US" altLang="zh-TW" sz="2400" i="1" dirty="0" smtClean="0">
                <a:solidFill>
                  <a:srgbClr val="FF0000"/>
                </a:solidFill>
              </a:rPr>
              <a:t>topic</a:t>
            </a:r>
            <a:r>
              <a:rPr lang="en-US" altLang="zh-TW" sz="2400" dirty="0" smtClean="0"/>
              <a:t>, </a:t>
            </a:r>
            <a:r>
              <a:rPr lang="en-US" altLang="zh-TW" sz="2400" dirty="0"/>
              <a:t>unaware of </a:t>
            </a:r>
            <a:r>
              <a:rPr lang="en-US" altLang="zh-TW" sz="2400" dirty="0" smtClean="0"/>
              <a:t>progress in </a:t>
            </a:r>
            <a:r>
              <a:rPr lang="en-US" altLang="zh-TW" sz="2400" dirty="0"/>
              <a:t>other </a:t>
            </a:r>
            <a:r>
              <a:rPr lang="en-US" altLang="zh-TW" sz="2400" dirty="0" smtClean="0"/>
              <a:t>disciplines</a:t>
            </a:r>
            <a:endParaRPr lang="en-US" altLang="zh-TW" sz="2400" dirty="0"/>
          </a:p>
          <a:p>
            <a:pPr marL="742950" lvl="2" indent="-342900"/>
            <a:r>
              <a:rPr lang="en-US" altLang="zh-TW" sz="2400" dirty="0" smtClean="0"/>
              <a:t>Many </a:t>
            </a:r>
            <a:r>
              <a:rPr lang="en-US" altLang="zh-TW" sz="2400" i="1" dirty="0">
                <a:solidFill>
                  <a:srgbClr val="00B0F0"/>
                </a:solidFill>
              </a:rPr>
              <a:t>complicated systems </a:t>
            </a:r>
            <a:r>
              <a:rPr lang="en-US" altLang="zh-TW" sz="2400" dirty="0"/>
              <a:t>are studied </a:t>
            </a:r>
            <a:r>
              <a:rPr lang="en-US" altLang="zh-TW" sz="2400" i="1" dirty="0" err="1" smtClean="0">
                <a:solidFill>
                  <a:srgbClr val="FF0000"/>
                </a:solidFill>
              </a:rPr>
              <a:t>piecewisely</a:t>
            </a:r>
            <a:r>
              <a:rPr lang="en-US" altLang="zh-TW" sz="2400" dirty="0" smtClean="0"/>
              <a:t>, </a:t>
            </a:r>
            <a:r>
              <a:rPr lang="en-US" altLang="zh-TW" sz="2400" dirty="0"/>
              <a:t>and their </a:t>
            </a:r>
            <a:r>
              <a:rPr lang="en-US" altLang="zh-TW" sz="2400" i="1" dirty="0">
                <a:solidFill>
                  <a:srgbClr val="00B0F0"/>
                </a:solidFill>
              </a:rPr>
              <a:t>literatures and data </a:t>
            </a:r>
            <a:r>
              <a:rPr lang="en-US" altLang="zh-TW" sz="2400" dirty="0"/>
              <a:t>are </a:t>
            </a:r>
            <a:r>
              <a:rPr lang="en-US" altLang="zh-TW" sz="2400" i="1" dirty="0" smtClean="0">
                <a:solidFill>
                  <a:srgbClr val="FF0000"/>
                </a:solidFill>
              </a:rPr>
              <a:t>fragmented</a:t>
            </a:r>
          </a:p>
          <a:p>
            <a:pPr marL="742950" lvl="2" indent="-342900"/>
            <a:r>
              <a:rPr lang="en-US" altLang="zh-TW" sz="2400" dirty="0" smtClean="0"/>
              <a:t>Need </a:t>
            </a:r>
            <a:r>
              <a:rPr lang="en-US" altLang="zh-TW" sz="2400" dirty="0"/>
              <a:t>a </a:t>
            </a:r>
            <a:r>
              <a:rPr lang="en-US" altLang="zh-TW" sz="2400" i="1" dirty="0">
                <a:solidFill>
                  <a:srgbClr val="FF0000"/>
                </a:solidFill>
              </a:rPr>
              <a:t>mechanism</a:t>
            </a:r>
            <a:r>
              <a:rPr lang="en-US" altLang="zh-TW" sz="2400" dirty="0"/>
              <a:t> to handle </a:t>
            </a:r>
            <a:r>
              <a:rPr lang="en-US" altLang="zh-TW" sz="2400" dirty="0" smtClean="0"/>
              <a:t>complicated </a:t>
            </a:r>
            <a:r>
              <a:rPr lang="en-US" altLang="zh-TW" sz="2400" dirty="0"/>
              <a:t>systems in which </a:t>
            </a:r>
            <a:r>
              <a:rPr lang="en-US" altLang="zh-TW" sz="2400" i="1" dirty="0">
                <a:solidFill>
                  <a:srgbClr val="00B0F0"/>
                </a:solidFill>
              </a:rPr>
              <a:t>interactions</a:t>
            </a:r>
            <a:r>
              <a:rPr lang="en-US" altLang="zh-TW" sz="2400" dirty="0"/>
              <a:t> have important </a:t>
            </a:r>
            <a:r>
              <a:rPr lang="en-US" altLang="zh-TW" sz="2400" i="1" dirty="0">
                <a:solidFill>
                  <a:srgbClr val="FF0000"/>
                </a:solidFill>
              </a:rPr>
              <a:t>causal effects</a:t>
            </a:r>
            <a:r>
              <a:rPr lang="en-US" altLang="zh-TW" sz="2400" dirty="0" smtClean="0"/>
              <a:t>.</a:t>
            </a:r>
          </a:p>
          <a:p>
            <a:pPr marL="742950" lvl="2" indent="-342900"/>
            <a:endParaRPr lang="en-US" altLang="zh-TW" sz="800" dirty="0" smtClean="0"/>
          </a:p>
          <a:p>
            <a:pPr marL="342900" lvl="1" indent="-342900"/>
            <a:r>
              <a:rPr lang="en-US" altLang="zh-TW" sz="2800" dirty="0" smtClean="0">
                <a:solidFill>
                  <a:schemeClr val="bg1">
                    <a:lumMod val="75000"/>
                  </a:schemeClr>
                </a:solidFill>
              </a:rPr>
              <a:t>Emphasize </a:t>
            </a:r>
            <a:r>
              <a:rPr lang="en-US" altLang="zh-TW" sz="2800" i="1" dirty="0">
                <a:solidFill>
                  <a:schemeClr val="bg1">
                    <a:lumMod val="75000"/>
                  </a:schemeClr>
                </a:solidFill>
              </a:rPr>
              <a:t>signaling pathways </a:t>
            </a:r>
            <a:r>
              <a:rPr lang="en-US" altLang="zh-TW" sz="2800" dirty="0" smtClean="0">
                <a:solidFill>
                  <a:schemeClr val="bg1">
                    <a:lumMod val="75000"/>
                  </a:schemeClr>
                </a:solidFill>
              </a:rPr>
              <a:t>in </a:t>
            </a:r>
            <a:r>
              <a:rPr lang="en-US" altLang="zh-TW" sz="2800" i="1" dirty="0">
                <a:solidFill>
                  <a:schemeClr val="bg1">
                    <a:lumMod val="75000"/>
                  </a:schemeClr>
                </a:solidFill>
              </a:rPr>
              <a:t>cancer biology </a:t>
            </a:r>
          </a:p>
        </p:txBody>
      </p:sp>
      <p:sp>
        <p:nvSpPr>
          <p:cNvPr id="4" name="頁尾版面配置區 3"/>
          <p:cNvSpPr>
            <a:spLocks noGrp="1"/>
          </p:cNvSpPr>
          <p:nvPr>
            <p:ph type="ftr" sz="quarter" idx="11"/>
          </p:nvPr>
        </p:nvSpPr>
        <p:spPr/>
        <p:txBody>
          <a:bodyPr/>
          <a:lstStyle/>
          <a:p>
            <a:pPr algn="r"/>
            <a:r>
              <a:rPr lang="es-ES" smtClean="0">
                <a:solidFill>
                  <a:prstClr val="black">
                    <a:tint val="75000"/>
                  </a:prstClr>
                </a:solidFill>
              </a:rPr>
              <a:t>Keh-Yih Su, Nov. 4, 2014 </a:t>
            </a:r>
            <a:endParaRPr 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C61BFBD5-3B1B-4B4E-BADF-E4A178CDE117}"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5599184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橢圓 116"/>
          <p:cNvSpPr/>
          <p:nvPr/>
        </p:nvSpPr>
        <p:spPr>
          <a:xfrm>
            <a:off x="1547664" y="1235409"/>
            <a:ext cx="286712" cy="28692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71" name="矩形 70"/>
          <p:cNvSpPr/>
          <p:nvPr/>
        </p:nvSpPr>
        <p:spPr>
          <a:xfrm>
            <a:off x="251520" y="2966668"/>
            <a:ext cx="7920880" cy="534340"/>
          </a:xfrm>
          <a:prstGeom prst="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74" name="矩形 73"/>
          <p:cNvSpPr/>
          <p:nvPr/>
        </p:nvSpPr>
        <p:spPr>
          <a:xfrm>
            <a:off x="3347864" y="3575940"/>
            <a:ext cx="4896544" cy="1952847"/>
          </a:xfrm>
          <a:prstGeom prst="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0" name="文字方塊 59"/>
          <p:cNvSpPr txBox="1"/>
          <p:nvPr>
            <p:custDataLst>
              <p:custData r:id="rId1"/>
            </p:custDataLst>
          </p:nvPr>
        </p:nvSpPr>
        <p:spPr>
          <a:xfrm>
            <a:off x="457201" y="1844674"/>
            <a:ext cx="6970257" cy="1754326"/>
          </a:xfrm>
          <a:prstGeom prst="rect">
            <a:avLst/>
          </a:prstGeom>
          <a:noFill/>
        </p:spPr>
        <p:txBody>
          <a:bodyPr wrap="square" rtlCol="0">
            <a:spAutoFit/>
          </a:bodyPr>
          <a:lstStyle/>
          <a:p>
            <a:r>
              <a:rPr lang="en-US" altLang="zh-TW" b="0" dirty="0" smtClean="0">
                <a:ln w="0"/>
                <a:solidFill>
                  <a:srgbClr val="4472C4"/>
                </a:solidFill>
                <a:effectLst>
                  <a:outerShdw blurRad="38100" dist="25400" dir="5400000" algn="ctr" rotWithShape="0">
                    <a:srgbClr val="6E747A">
                      <a:alpha val="43000"/>
                    </a:srgbClr>
                  </a:outerShdw>
                </a:effectLst>
              </a:rPr>
              <a:t>Benchmark:</a:t>
            </a:r>
          </a:p>
          <a:p>
            <a:r>
              <a:rPr lang="en-US" altLang="zh-TW" b="0" dirty="0">
                <a:ln w="0"/>
                <a:solidFill>
                  <a:srgbClr val="4472C4"/>
                </a:solidFill>
                <a:effectLst>
                  <a:outerShdw blurRad="38100" dist="25400" dir="5400000" algn="ctr" rotWithShape="0">
                    <a:srgbClr val="6E747A">
                      <a:alpha val="43000"/>
                    </a:srgbClr>
                  </a:outerShdw>
                </a:effectLst>
              </a:rPr>
              <a:t>2</a:t>
            </a:r>
            <a:r>
              <a:rPr lang="zh-TW" altLang="en-US" b="0" dirty="0" smtClean="0">
                <a:ln w="0"/>
                <a:solidFill>
                  <a:srgbClr val="4472C4"/>
                </a:solidFill>
                <a:effectLst>
                  <a:outerShdw blurRad="38100" dist="25400" dir="5400000" algn="ctr" rotWithShape="0">
                    <a:srgbClr val="6E747A">
                      <a:alpha val="43000"/>
                    </a:srgbClr>
                  </a:outerShdw>
                </a:effectLst>
              </a:rPr>
              <a:t>疊  </a:t>
            </a:r>
            <a:r>
              <a:rPr lang="en-US" altLang="zh-TW" b="0" dirty="0" smtClean="0">
                <a:ln w="0"/>
                <a:solidFill>
                  <a:srgbClr val="4472C4"/>
                </a:solidFill>
                <a:effectLst>
                  <a:outerShdw blurRad="38100" dist="25400" dir="5400000" algn="ctr" rotWithShape="0">
                    <a:srgbClr val="6E747A">
                      <a:alpha val="43000"/>
                    </a:srgbClr>
                  </a:outerShdw>
                </a:effectLst>
              </a:rPr>
              <a:t>10,000</a:t>
            </a:r>
            <a:r>
              <a:rPr lang="zh-TW" altLang="en-US" b="0" dirty="0" smtClean="0">
                <a:ln w="0"/>
                <a:solidFill>
                  <a:srgbClr val="4472C4"/>
                </a:solidFill>
                <a:effectLst>
                  <a:outerShdw blurRad="38100" dist="25400" dir="5400000" algn="ctr" rotWithShape="0">
                    <a:srgbClr val="6E747A">
                      <a:alpha val="43000"/>
                    </a:srgbClr>
                  </a:outerShdw>
                </a:effectLst>
              </a:rPr>
              <a:t>元鈔票  就是  </a:t>
            </a:r>
            <a:r>
              <a:rPr lang="en-US" altLang="zh-TW" b="0" dirty="0" smtClean="0">
                <a:ln w="0"/>
                <a:solidFill>
                  <a:srgbClr val="4472C4"/>
                </a:solidFill>
                <a:effectLst>
                  <a:outerShdw blurRad="38100" dist="25400" dir="5400000" algn="ctr" rotWithShape="0">
                    <a:srgbClr val="6E747A">
                      <a:alpha val="43000"/>
                    </a:srgbClr>
                  </a:outerShdw>
                </a:effectLst>
              </a:rPr>
              <a:t>2 </a:t>
            </a:r>
            <a:r>
              <a:rPr lang="en-US" altLang="zh-TW" b="0" dirty="0">
                <a:ln w="0"/>
                <a:solidFill>
                  <a:srgbClr val="4472C4"/>
                </a:solidFill>
                <a:effectLst>
                  <a:outerShdw blurRad="38100" dist="25400" dir="5400000" algn="ctr" rotWithShape="0">
                    <a:srgbClr val="6E747A">
                      <a:alpha val="43000"/>
                    </a:srgbClr>
                  </a:outerShdw>
                </a:effectLst>
              </a:rPr>
              <a:t>x </a:t>
            </a:r>
            <a:r>
              <a:rPr lang="en-US" altLang="zh-TW" b="0" dirty="0" smtClean="0">
                <a:ln w="0"/>
                <a:solidFill>
                  <a:srgbClr val="4472C4"/>
                </a:solidFill>
                <a:effectLst>
                  <a:outerShdw blurRad="38100" dist="25400" dir="5400000" algn="ctr" rotWithShape="0">
                    <a:srgbClr val="6E747A">
                      <a:alpha val="43000"/>
                    </a:srgbClr>
                  </a:outerShdw>
                </a:effectLst>
              </a:rPr>
              <a:t>10,000   </a:t>
            </a:r>
            <a:r>
              <a:rPr lang="en-US" altLang="zh-TW" b="0" dirty="0">
                <a:ln w="0"/>
                <a:solidFill>
                  <a:srgbClr val="4472C4"/>
                </a:solidFill>
                <a:effectLst>
                  <a:outerShdw blurRad="38100" dist="25400" dir="5400000" algn="ctr" rotWithShape="0">
                    <a:srgbClr val="6E747A">
                      <a:alpha val="43000"/>
                    </a:srgbClr>
                  </a:outerShdw>
                </a:effectLst>
              </a:rPr>
              <a:t>= 20,000</a:t>
            </a:r>
            <a:r>
              <a:rPr lang="zh-TW" altLang="en-US" b="0" dirty="0">
                <a:ln w="0"/>
                <a:solidFill>
                  <a:srgbClr val="4472C4"/>
                </a:solidFill>
                <a:effectLst>
                  <a:outerShdw blurRad="38100" dist="25400" dir="5400000" algn="ctr" rotWithShape="0">
                    <a:srgbClr val="6E747A">
                      <a:alpha val="43000"/>
                    </a:srgbClr>
                  </a:outerShdw>
                </a:effectLst>
              </a:rPr>
              <a:t>元</a:t>
            </a:r>
          </a:p>
          <a:p>
            <a:r>
              <a:rPr lang="en-US" altLang="zh-TW" b="0" dirty="0">
                <a:ln w="0"/>
                <a:solidFill>
                  <a:srgbClr val="4472C4"/>
                </a:solidFill>
                <a:effectLst>
                  <a:outerShdw blurRad="38100" dist="25400" dir="5400000" algn="ctr" rotWithShape="0">
                    <a:srgbClr val="6E747A">
                      <a:alpha val="43000"/>
                    </a:srgbClr>
                  </a:outerShdw>
                </a:effectLst>
              </a:rPr>
              <a:t>6</a:t>
            </a:r>
            <a:r>
              <a:rPr lang="zh-TW" altLang="en-US" b="0" dirty="0">
                <a:ln w="0"/>
                <a:solidFill>
                  <a:srgbClr val="4472C4"/>
                </a:solidFill>
                <a:effectLst>
                  <a:outerShdw blurRad="38100" dist="25400" dir="5400000" algn="ctr" rotWithShape="0">
                    <a:srgbClr val="6E747A">
                      <a:alpha val="43000"/>
                    </a:srgbClr>
                  </a:outerShdw>
                </a:effectLst>
              </a:rPr>
              <a:t>張 </a:t>
            </a:r>
            <a:r>
              <a:rPr lang="zh-TW" altLang="en-US" b="0" dirty="0" smtClean="0">
                <a:ln w="0"/>
                <a:solidFill>
                  <a:srgbClr val="4472C4"/>
                </a:solidFill>
                <a:effectLst>
                  <a:outerShdw blurRad="38100" dist="25400" dir="5400000" algn="ctr" rotWithShape="0">
                    <a:srgbClr val="6E747A">
                      <a:alpha val="43000"/>
                    </a:srgbClr>
                  </a:outerShdw>
                </a:effectLst>
              </a:rPr>
              <a:t> </a:t>
            </a:r>
            <a:r>
              <a:rPr lang="en-US" altLang="zh-TW" b="0" dirty="0" smtClean="0">
                <a:ln w="0"/>
                <a:solidFill>
                  <a:srgbClr val="4472C4"/>
                </a:solidFill>
                <a:effectLst>
                  <a:outerShdw blurRad="38100" dist="25400" dir="5400000" algn="ctr" rotWithShape="0">
                    <a:srgbClr val="6E747A">
                      <a:alpha val="43000"/>
                    </a:srgbClr>
                  </a:outerShdw>
                </a:effectLst>
              </a:rPr>
              <a:t>1,000</a:t>
            </a:r>
            <a:r>
              <a:rPr lang="zh-TW" altLang="en-US" b="0" dirty="0" smtClean="0">
                <a:ln w="0"/>
                <a:solidFill>
                  <a:srgbClr val="4472C4"/>
                </a:solidFill>
                <a:effectLst>
                  <a:outerShdw blurRad="38100" dist="25400" dir="5400000" algn="ctr" rotWithShape="0">
                    <a:srgbClr val="6E747A">
                      <a:alpha val="43000"/>
                    </a:srgbClr>
                  </a:outerShdw>
                </a:effectLst>
              </a:rPr>
              <a:t>元鈔票    就是  </a:t>
            </a:r>
            <a:r>
              <a:rPr lang="en-US" altLang="zh-TW" b="0" dirty="0">
                <a:ln w="0"/>
                <a:solidFill>
                  <a:srgbClr val="4472C4"/>
                </a:solidFill>
                <a:effectLst>
                  <a:outerShdw blurRad="38100" dist="25400" dir="5400000" algn="ctr" rotWithShape="0">
                    <a:srgbClr val="6E747A">
                      <a:alpha val="43000"/>
                    </a:srgbClr>
                  </a:outerShdw>
                </a:effectLst>
              </a:rPr>
              <a:t>6 x 1,000 </a:t>
            </a:r>
            <a:r>
              <a:rPr lang="en-US" altLang="zh-TW" b="0" dirty="0" smtClean="0">
                <a:ln w="0"/>
                <a:solidFill>
                  <a:srgbClr val="4472C4"/>
                </a:solidFill>
                <a:effectLst>
                  <a:outerShdw blurRad="38100" dist="25400" dir="5400000" algn="ctr" rotWithShape="0">
                    <a:srgbClr val="6E747A">
                      <a:alpha val="43000"/>
                    </a:srgbClr>
                  </a:outerShdw>
                </a:effectLst>
              </a:rPr>
              <a:t>    = </a:t>
            </a:r>
            <a:r>
              <a:rPr lang="en-US" altLang="zh-TW" b="0" dirty="0">
                <a:ln w="0"/>
                <a:solidFill>
                  <a:srgbClr val="4472C4"/>
                </a:solidFill>
                <a:effectLst>
                  <a:outerShdw blurRad="38100" dist="25400" dir="5400000" algn="ctr" rotWithShape="0">
                    <a:srgbClr val="6E747A">
                      <a:alpha val="43000"/>
                    </a:srgbClr>
                  </a:outerShdw>
                </a:effectLst>
              </a:rPr>
              <a:t>6,000</a:t>
            </a:r>
            <a:r>
              <a:rPr lang="zh-TW" altLang="en-US" b="0" dirty="0">
                <a:ln w="0"/>
                <a:solidFill>
                  <a:srgbClr val="4472C4"/>
                </a:solidFill>
                <a:effectLst>
                  <a:outerShdw blurRad="38100" dist="25400" dir="5400000" algn="ctr" rotWithShape="0">
                    <a:srgbClr val="6E747A">
                      <a:alpha val="43000"/>
                    </a:srgbClr>
                  </a:outerShdw>
                </a:effectLst>
              </a:rPr>
              <a:t>元</a:t>
            </a:r>
          </a:p>
          <a:p>
            <a:r>
              <a:rPr lang="en-US" altLang="zh-TW" b="0" dirty="0">
                <a:ln w="0"/>
                <a:solidFill>
                  <a:srgbClr val="4472C4"/>
                </a:solidFill>
                <a:effectLst>
                  <a:outerShdw blurRad="38100" dist="25400" dir="5400000" algn="ctr" rotWithShape="0">
                    <a:srgbClr val="6E747A">
                      <a:alpha val="43000"/>
                    </a:srgbClr>
                  </a:outerShdw>
                </a:effectLst>
              </a:rPr>
              <a:t>13</a:t>
            </a:r>
            <a:r>
              <a:rPr lang="zh-TW" altLang="en-US" b="0" dirty="0" smtClean="0">
                <a:ln w="0"/>
                <a:solidFill>
                  <a:srgbClr val="4472C4"/>
                </a:solidFill>
                <a:effectLst>
                  <a:outerShdw blurRad="38100" dist="25400" dir="5400000" algn="ctr" rotWithShape="0">
                    <a:srgbClr val="6E747A">
                      <a:alpha val="43000"/>
                    </a:srgbClr>
                  </a:outerShdw>
                </a:effectLst>
              </a:rPr>
              <a:t>張  </a:t>
            </a:r>
            <a:r>
              <a:rPr lang="en-US" altLang="zh-TW" b="0" dirty="0" smtClean="0">
                <a:ln w="0"/>
                <a:solidFill>
                  <a:srgbClr val="4472C4"/>
                </a:solidFill>
                <a:effectLst>
                  <a:outerShdw blurRad="38100" dist="25400" dir="5400000" algn="ctr" rotWithShape="0">
                    <a:srgbClr val="6E747A">
                      <a:alpha val="43000"/>
                    </a:srgbClr>
                  </a:outerShdw>
                </a:effectLst>
              </a:rPr>
              <a:t>100</a:t>
            </a:r>
            <a:r>
              <a:rPr lang="zh-TW" altLang="en-US" b="0" dirty="0" smtClean="0">
                <a:ln w="0"/>
                <a:solidFill>
                  <a:srgbClr val="4472C4"/>
                </a:solidFill>
                <a:effectLst>
                  <a:outerShdw blurRad="38100" dist="25400" dir="5400000" algn="ctr" rotWithShape="0">
                    <a:srgbClr val="6E747A">
                      <a:alpha val="43000"/>
                    </a:srgbClr>
                  </a:outerShdw>
                </a:effectLst>
              </a:rPr>
              <a:t>元</a:t>
            </a:r>
            <a:r>
              <a:rPr lang="zh-TW" altLang="en-US" b="0" dirty="0">
                <a:ln w="0"/>
                <a:solidFill>
                  <a:srgbClr val="4472C4"/>
                </a:solidFill>
                <a:effectLst>
                  <a:outerShdw blurRad="38100" dist="25400" dir="5400000" algn="ctr" rotWithShape="0">
                    <a:srgbClr val="6E747A">
                      <a:alpha val="43000"/>
                    </a:srgbClr>
                  </a:outerShdw>
                </a:effectLst>
              </a:rPr>
              <a:t>鈔票    </a:t>
            </a:r>
            <a:r>
              <a:rPr lang="zh-TW" altLang="en-US" b="0" dirty="0" smtClean="0">
                <a:ln w="0"/>
                <a:solidFill>
                  <a:srgbClr val="4472C4"/>
                </a:solidFill>
                <a:effectLst>
                  <a:outerShdw blurRad="38100" dist="25400" dir="5400000" algn="ctr" rotWithShape="0">
                    <a:srgbClr val="6E747A">
                      <a:alpha val="43000"/>
                    </a:srgbClr>
                  </a:outerShdw>
                </a:effectLst>
              </a:rPr>
              <a:t> 就是  </a:t>
            </a:r>
            <a:r>
              <a:rPr lang="en-US" altLang="zh-TW" b="0" dirty="0">
                <a:ln w="0"/>
                <a:solidFill>
                  <a:srgbClr val="4472C4"/>
                </a:solidFill>
                <a:effectLst>
                  <a:outerShdw blurRad="38100" dist="25400" dir="5400000" algn="ctr" rotWithShape="0">
                    <a:srgbClr val="6E747A">
                      <a:alpha val="43000"/>
                    </a:srgbClr>
                  </a:outerShdw>
                </a:effectLst>
              </a:rPr>
              <a:t>13 x </a:t>
            </a:r>
            <a:r>
              <a:rPr lang="en-US" altLang="zh-TW" b="0" dirty="0" smtClean="0">
                <a:ln w="0"/>
                <a:solidFill>
                  <a:srgbClr val="4472C4"/>
                </a:solidFill>
                <a:effectLst>
                  <a:outerShdw blurRad="38100" dist="25400" dir="5400000" algn="ctr" rotWithShape="0">
                    <a:srgbClr val="6E747A">
                      <a:alpha val="43000"/>
                    </a:srgbClr>
                  </a:outerShdw>
                </a:effectLst>
              </a:rPr>
              <a:t>100      </a:t>
            </a:r>
            <a:r>
              <a:rPr lang="en-US" altLang="zh-TW" b="0" dirty="0">
                <a:ln w="0"/>
                <a:solidFill>
                  <a:srgbClr val="4472C4"/>
                </a:solidFill>
                <a:effectLst>
                  <a:outerShdw blurRad="38100" dist="25400" dir="5400000" algn="ctr" rotWithShape="0">
                    <a:srgbClr val="6E747A">
                      <a:alpha val="43000"/>
                    </a:srgbClr>
                  </a:outerShdw>
                </a:effectLst>
              </a:rPr>
              <a:t>= 1,300</a:t>
            </a:r>
            <a:r>
              <a:rPr lang="zh-TW" altLang="en-US" b="0" dirty="0">
                <a:ln w="0"/>
                <a:solidFill>
                  <a:srgbClr val="4472C4"/>
                </a:solidFill>
                <a:effectLst>
                  <a:outerShdw blurRad="38100" dist="25400" dir="5400000" algn="ctr" rotWithShape="0">
                    <a:srgbClr val="6E747A">
                      <a:alpha val="43000"/>
                    </a:srgbClr>
                  </a:outerShdw>
                </a:effectLst>
              </a:rPr>
              <a:t>元</a:t>
            </a:r>
          </a:p>
          <a:p>
            <a:endParaRPr lang="zh-TW" altLang="en-US" b="0" dirty="0" smtClean="0">
              <a:ln w="0"/>
              <a:solidFill>
                <a:srgbClr val="4472C4"/>
              </a:solidFill>
              <a:effectLst>
                <a:outerShdw blurRad="38100" dist="25400" dir="5400000" algn="ctr" rotWithShape="0">
                  <a:srgbClr val="6E747A">
                    <a:alpha val="43000"/>
                  </a:srgbClr>
                </a:outerShdw>
              </a:effectLst>
            </a:endParaRPr>
          </a:p>
          <a:p>
            <a:endParaRPr lang="zh-TW" altLang="en-US" b="0" dirty="0">
              <a:ln w="0"/>
              <a:solidFill>
                <a:srgbClr val="4472C4"/>
              </a:solidFill>
              <a:effectLst>
                <a:outerShdw blurRad="38100" dist="25400" dir="5400000" algn="ctr" rotWithShape="0">
                  <a:srgbClr val="6E747A">
                    <a:alpha val="43000"/>
                  </a:srgbClr>
                </a:outerShdw>
              </a:effectLst>
            </a:endParaRPr>
          </a:p>
        </p:txBody>
      </p:sp>
      <p:sp>
        <p:nvSpPr>
          <p:cNvPr id="2" name="標題 1"/>
          <p:cNvSpPr>
            <a:spLocks noGrp="1"/>
          </p:cNvSpPr>
          <p:nvPr>
            <p:ph type="title"/>
          </p:nvPr>
        </p:nvSpPr>
        <p:spPr/>
        <p:txBody>
          <a:bodyPr/>
          <a:lstStyle/>
          <a:p>
            <a:r>
              <a:rPr lang="en-US" altLang="zh-TW" dirty="0"/>
              <a:t>Explanation Generation </a:t>
            </a:r>
            <a:r>
              <a:rPr lang="en-US" altLang="zh-TW" dirty="0" smtClean="0"/>
              <a:t>(4/4)</a:t>
            </a:r>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solidFill>
                  <a:prstClr val="black">
                    <a:lumMod val="65000"/>
                    <a:lumOff val="35000"/>
                  </a:prstClr>
                </a:solidFill>
              </a:rPr>
              <a:pPr/>
              <a:t>79</a:t>
            </a:fld>
            <a:endParaRPr lang="en-US">
              <a:solidFill>
                <a:prstClr val="black">
                  <a:lumMod val="65000"/>
                  <a:lumOff val="35000"/>
                </a:prstClr>
              </a:solidFill>
            </a:endParaRPr>
          </a:p>
        </p:txBody>
      </p:sp>
      <p:sp>
        <p:nvSpPr>
          <p:cNvPr id="5" name="矩形 4"/>
          <p:cNvSpPr/>
          <p:nvPr/>
        </p:nvSpPr>
        <p:spPr>
          <a:xfrm>
            <a:off x="457200" y="963390"/>
            <a:ext cx="8086078" cy="584775"/>
          </a:xfrm>
          <a:prstGeom prst="rect">
            <a:avLst/>
          </a:prstGeom>
        </p:spPr>
        <p:txBody>
          <a:bodyPr wrap="square">
            <a:spAutoFit/>
          </a:bodyPr>
          <a:lstStyle/>
          <a:p>
            <a:r>
              <a:rPr lang="en-US" altLang="zh-TW" sz="1600" i="0" dirty="0" smtClean="0">
                <a:solidFill>
                  <a:srgbClr val="0070C0"/>
                </a:solidFill>
                <a:latin typeface="Times New Roman" panose="02020603050405020304" pitchFamily="18" charset="0"/>
              </a:rPr>
              <a:t>[Sample1] </a:t>
            </a:r>
            <a:r>
              <a:rPr lang="zh-TW" altLang="en-US" sz="1600" dirty="0" smtClean="0">
                <a:solidFill>
                  <a:prstClr val="black"/>
                </a:solidFill>
                <a:latin typeface="Times New Roman" panose="02020603050405020304" pitchFamily="18" charset="0"/>
                <a:cs typeface="Times New Roman" panose="02020603050405020304" pitchFamily="18" charset="0"/>
              </a:rPr>
              <a:t>阿</a:t>
            </a:r>
            <a:r>
              <a:rPr lang="zh-TW" altLang="en-US" sz="1600" dirty="0">
                <a:solidFill>
                  <a:prstClr val="black"/>
                </a:solidFill>
                <a:latin typeface="Times New Roman" panose="02020603050405020304" pitchFamily="18" charset="0"/>
                <a:cs typeface="Times New Roman" panose="02020603050405020304" pitchFamily="18" charset="0"/>
              </a:rPr>
              <a:t>志買一臺冰箱和一臺電視機，付</a:t>
            </a:r>
            <a:r>
              <a:rPr lang="en-US" altLang="zh-TW" sz="1600" dirty="0">
                <a:solidFill>
                  <a:prstClr val="black"/>
                </a:solidFill>
                <a:latin typeface="Times New Roman" panose="02020603050405020304" pitchFamily="18" charset="0"/>
                <a:cs typeface="Times New Roman" panose="02020603050405020304" pitchFamily="18" charset="0"/>
              </a:rPr>
              <a:t>2</a:t>
            </a:r>
            <a:r>
              <a:rPr lang="zh-TW" altLang="en-US" sz="1600" dirty="0">
                <a:solidFill>
                  <a:prstClr val="black"/>
                </a:solidFill>
                <a:latin typeface="Times New Roman" panose="02020603050405020304" pitchFamily="18" charset="0"/>
                <a:cs typeface="Times New Roman" panose="02020603050405020304" pitchFamily="18" charset="0"/>
              </a:rPr>
              <a:t>疊一萬元鈔票、</a:t>
            </a:r>
            <a:r>
              <a:rPr lang="en-US" altLang="zh-TW" sz="1600" dirty="0">
                <a:solidFill>
                  <a:prstClr val="black"/>
                </a:solidFill>
                <a:latin typeface="Times New Roman" panose="02020603050405020304" pitchFamily="18" charset="0"/>
                <a:cs typeface="Times New Roman" panose="02020603050405020304" pitchFamily="18" charset="0"/>
              </a:rPr>
              <a:t>6</a:t>
            </a:r>
            <a:r>
              <a:rPr lang="zh-TW" altLang="en-US" sz="1600" dirty="0">
                <a:solidFill>
                  <a:prstClr val="black"/>
                </a:solidFill>
                <a:latin typeface="Times New Roman" panose="02020603050405020304" pitchFamily="18" charset="0"/>
                <a:cs typeface="Times New Roman" panose="02020603050405020304" pitchFamily="18" charset="0"/>
              </a:rPr>
              <a:t>張千元鈔票和</a:t>
            </a:r>
            <a:r>
              <a:rPr lang="en-US" altLang="zh-TW" sz="1600" dirty="0">
                <a:solidFill>
                  <a:prstClr val="black"/>
                </a:solidFill>
                <a:latin typeface="Times New Roman" panose="02020603050405020304" pitchFamily="18" charset="0"/>
                <a:cs typeface="Times New Roman" panose="02020603050405020304" pitchFamily="18" charset="0"/>
              </a:rPr>
              <a:t>13</a:t>
            </a:r>
            <a:r>
              <a:rPr lang="zh-TW" altLang="en-US" sz="1600" dirty="0">
                <a:solidFill>
                  <a:prstClr val="black"/>
                </a:solidFill>
                <a:latin typeface="Times New Roman" panose="02020603050405020304" pitchFamily="18" charset="0"/>
                <a:cs typeface="Times New Roman" panose="02020603050405020304" pitchFamily="18" charset="0"/>
              </a:rPr>
              <a:t>張百元鈔票，阿志共付了幾元？</a:t>
            </a:r>
          </a:p>
        </p:txBody>
      </p:sp>
      <p:grpSp>
        <p:nvGrpSpPr>
          <p:cNvPr id="113" name="群組 112"/>
          <p:cNvGrpSpPr/>
          <p:nvPr>
            <p:custDataLst>
              <p:custData r:id="rId2"/>
            </p:custDataLst>
          </p:nvPr>
        </p:nvGrpSpPr>
        <p:grpSpPr>
          <a:xfrm>
            <a:off x="1995287" y="3043271"/>
            <a:ext cx="4638815" cy="369246"/>
            <a:chOff x="3649293" y="1505735"/>
            <a:chExt cx="4638815" cy="369246"/>
          </a:xfrm>
        </p:grpSpPr>
        <p:sp>
          <p:nvSpPr>
            <p:cNvPr id="112" name="文字方塊 111"/>
            <p:cNvSpPr txBox="1"/>
            <p:nvPr/>
          </p:nvSpPr>
          <p:spPr>
            <a:xfrm>
              <a:off x="3649293" y="1505735"/>
              <a:ext cx="4224233" cy="369246"/>
            </a:xfrm>
            <a:prstGeom prst="rect">
              <a:avLst/>
            </a:prstGeom>
            <a:noFill/>
          </p:spPr>
          <p:txBody>
            <a:bodyPr wrap="none" rtlCol="0">
              <a:spAutoFit/>
            </a:bodyPr>
            <a:lstStyle/>
            <a:p>
              <a:r>
                <a:rPr lang="en-US" altLang="zh-TW" b="0" dirty="0">
                  <a:ln w="0"/>
                  <a:solidFill>
                    <a:srgbClr val="4472C4"/>
                  </a:solidFill>
                  <a:effectLst>
                    <a:outerShdw blurRad="38100" dist="25400" dir="5400000" algn="ctr" rotWithShape="0">
                      <a:srgbClr val="6E747A">
                        <a:alpha val="43000"/>
                      </a:srgbClr>
                    </a:outerShdw>
                  </a:effectLst>
                </a:rPr>
                <a:t>20,000   +  </a:t>
              </a:r>
              <a:r>
                <a:rPr lang="en-US" altLang="zh-TW" b="0" dirty="0" smtClean="0">
                  <a:ln w="0"/>
                  <a:solidFill>
                    <a:srgbClr val="4472C4"/>
                  </a:solidFill>
                  <a:effectLst>
                    <a:outerShdw blurRad="38100" dist="25400" dir="5400000" algn="ctr" rotWithShape="0">
                      <a:srgbClr val="6E747A">
                        <a:alpha val="43000"/>
                      </a:srgbClr>
                    </a:outerShdw>
                  </a:effectLst>
                </a:rPr>
                <a:t> 6,000   +   </a:t>
              </a:r>
              <a:r>
                <a:rPr lang="en-US" altLang="zh-TW" b="0" dirty="0">
                  <a:ln w="0"/>
                  <a:solidFill>
                    <a:srgbClr val="4472C4"/>
                  </a:solidFill>
                  <a:effectLst>
                    <a:outerShdw blurRad="38100" dist="25400" dir="5400000" algn="ctr" rotWithShape="0">
                      <a:srgbClr val="6E747A">
                        <a:alpha val="43000"/>
                      </a:srgbClr>
                    </a:outerShdw>
                  </a:effectLst>
                </a:rPr>
                <a:t>1,300       = 27,300</a:t>
              </a:r>
              <a:r>
                <a:rPr lang="zh-TW" altLang="en-US" b="0" dirty="0" smtClean="0">
                  <a:ln w="0"/>
                  <a:solidFill>
                    <a:srgbClr val="4472C4"/>
                  </a:solidFill>
                  <a:effectLst>
                    <a:outerShdw blurRad="38100" dist="25400" dir="5400000" algn="ctr" rotWithShape="0">
                      <a:srgbClr val="6E747A">
                        <a:alpha val="43000"/>
                      </a:srgbClr>
                    </a:outerShdw>
                  </a:effectLst>
                </a:rPr>
                <a:t>元</a:t>
              </a:r>
              <a:endParaRPr lang="zh-TW" altLang="en-US" dirty="0">
                <a:solidFill>
                  <a:prstClr val="black"/>
                </a:solidFill>
              </a:endParaRPr>
            </a:p>
          </p:txBody>
        </p:sp>
        <p:grpSp>
          <p:nvGrpSpPr>
            <p:cNvPr id="85" name="群組 84"/>
            <p:cNvGrpSpPr/>
            <p:nvPr/>
          </p:nvGrpSpPr>
          <p:grpSpPr>
            <a:xfrm>
              <a:off x="3705406" y="1524178"/>
              <a:ext cx="4582702" cy="336915"/>
              <a:chOff x="1794135" y="2969580"/>
              <a:chExt cx="4582702" cy="336915"/>
            </a:xfrm>
          </p:grpSpPr>
          <p:sp>
            <p:nvSpPr>
              <p:cNvPr id="69" name="圓角矩形 68"/>
              <p:cNvSpPr/>
              <p:nvPr/>
            </p:nvSpPr>
            <p:spPr>
              <a:xfrm>
                <a:off x="5080693" y="2990364"/>
                <a:ext cx="1296144" cy="294620"/>
              </a:xfrm>
              <a:prstGeom prst="roundRect">
                <a:avLst/>
              </a:prstGeom>
              <a:noFill/>
              <a:ln>
                <a:solidFill>
                  <a:schemeClr val="accent2">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4" name="圓角矩形 63"/>
              <p:cNvSpPr/>
              <p:nvPr/>
            </p:nvSpPr>
            <p:spPr>
              <a:xfrm>
                <a:off x="1794135" y="2969580"/>
                <a:ext cx="791697" cy="31540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5" name="菱形 64"/>
              <p:cNvSpPr/>
              <p:nvPr/>
            </p:nvSpPr>
            <p:spPr>
              <a:xfrm>
                <a:off x="2671796" y="2978516"/>
                <a:ext cx="216024" cy="30646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8" name="菱形 67"/>
              <p:cNvSpPr/>
              <p:nvPr/>
            </p:nvSpPr>
            <p:spPr>
              <a:xfrm>
                <a:off x="3765481" y="2978516"/>
                <a:ext cx="216024" cy="30646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77" name="圓角矩形 76"/>
              <p:cNvSpPr/>
              <p:nvPr/>
            </p:nvSpPr>
            <p:spPr>
              <a:xfrm>
                <a:off x="2952061" y="2989635"/>
                <a:ext cx="683835" cy="31686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80" name="圓角矩形 79"/>
              <p:cNvSpPr/>
              <p:nvPr/>
            </p:nvSpPr>
            <p:spPr>
              <a:xfrm>
                <a:off x="4065286" y="2978516"/>
                <a:ext cx="683835" cy="31686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grpSp>
      <p:grpSp>
        <p:nvGrpSpPr>
          <p:cNvPr id="110" name="群組 109"/>
          <p:cNvGrpSpPr/>
          <p:nvPr>
            <p:custDataLst>
              <p:custData r:id="rId3"/>
            </p:custDataLst>
          </p:nvPr>
        </p:nvGrpSpPr>
        <p:grpSpPr>
          <a:xfrm>
            <a:off x="4292198" y="4409440"/>
            <a:ext cx="3003944" cy="855432"/>
            <a:chOff x="4292198" y="4409440"/>
            <a:chExt cx="3003944" cy="855432"/>
          </a:xfrm>
        </p:grpSpPr>
        <p:sp>
          <p:nvSpPr>
            <p:cNvPr id="100" name="手繪多邊形 99"/>
            <p:cNvSpPr/>
            <p:nvPr/>
          </p:nvSpPr>
          <p:spPr>
            <a:xfrm>
              <a:off x="4292198" y="4409440"/>
              <a:ext cx="1245002" cy="632455"/>
            </a:xfrm>
            <a:custGeom>
              <a:avLst/>
              <a:gdLst>
                <a:gd name="connsiteX0" fmla="*/ 1245002 w 1245002"/>
                <a:gd name="connsiteY0" fmla="*/ 0 h 632455"/>
                <a:gd name="connsiteX1" fmla="*/ 178202 w 1245002"/>
                <a:gd name="connsiteY1" fmla="*/ 193040 h 632455"/>
                <a:gd name="connsiteX2" fmla="*/ 15642 w 1245002"/>
                <a:gd name="connsiteY2" fmla="*/ 599440 h 632455"/>
                <a:gd name="connsiteX3" fmla="*/ 15642 w 1245002"/>
                <a:gd name="connsiteY3" fmla="*/ 579120 h 632455"/>
              </a:gdLst>
              <a:ahLst/>
              <a:cxnLst>
                <a:cxn ang="0">
                  <a:pos x="connsiteX0" y="connsiteY0"/>
                </a:cxn>
                <a:cxn ang="0">
                  <a:pos x="connsiteX1" y="connsiteY1"/>
                </a:cxn>
                <a:cxn ang="0">
                  <a:pos x="connsiteX2" y="connsiteY2"/>
                </a:cxn>
                <a:cxn ang="0">
                  <a:pos x="connsiteX3" y="connsiteY3"/>
                </a:cxn>
              </a:cxnLst>
              <a:rect l="l" t="t" r="r" b="b"/>
              <a:pathLst>
                <a:path w="1245002" h="632455">
                  <a:moveTo>
                    <a:pt x="1245002" y="0"/>
                  </a:moveTo>
                  <a:cubicBezTo>
                    <a:pt x="814048" y="46566"/>
                    <a:pt x="383095" y="93133"/>
                    <a:pt x="178202" y="193040"/>
                  </a:cubicBezTo>
                  <a:cubicBezTo>
                    <a:pt x="-26691" y="292947"/>
                    <a:pt x="42735" y="535093"/>
                    <a:pt x="15642" y="599440"/>
                  </a:cubicBezTo>
                  <a:cubicBezTo>
                    <a:pt x="-11451" y="663787"/>
                    <a:pt x="2095" y="621453"/>
                    <a:pt x="15642" y="57912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04" name="手繪多邊形 103"/>
            <p:cNvSpPr/>
            <p:nvPr/>
          </p:nvSpPr>
          <p:spPr>
            <a:xfrm>
              <a:off x="5455832" y="4795520"/>
              <a:ext cx="111848" cy="447040"/>
            </a:xfrm>
            <a:custGeom>
              <a:avLst/>
              <a:gdLst>
                <a:gd name="connsiteX0" fmla="*/ 111848 w 111848"/>
                <a:gd name="connsiteY0" fmla="*/ 0 h 447040"/>
                <a:gd name="connsiteX1" fmla="*/ 88 w 111848"/>
                <a:gd name="connsiteY1" fmla="*/ 254000 h 447040"/>
                <a:gd name="connsiteX2" fmla="*/ 91528 w 111848"/>
                <a:gd name="connsiteY2" fmla="*/ 447040 h 447040"/>
                <a:gd name="connsiteX3" fmla="*/ 91528 w 111848"/>
                <a:gd name="connsiteY3" fmla="*/ 447040 h 447040"/>
              </a:gdLst>
              <a:ahLst/>
              <a:cxnLst>
                <a:cxn ang="0">
                  <a:pos x="connsiteX0" y="connsiteY0"/>
                </a:cxn>
                <a:cxn ang="0">
                  <a:pos x="connsiteX1" y="connsiteY1"/>
                </a:cxn>
                <a:cxn ang="0">
                  <a:pos x="connsiteX2" y="connsiteY2"/>
                </a:cxn>
                <a:cxn ang="0">
                  <a:pos x="connsiteX3" y="connsiteY3"/>
                </a:cxn>
              </a:cxnLst>
              <a:rect l="l" t="t" r="r" b="b"/>
              <a:pathLst>
                <a:path w="111848" h="447040">
                  <a:moveTo>
                    <a:pt x="111848" y="0"/>
                  </a:moveTo>
                  <a:cubicBezTo>
                    <a:pt x="57661" y="89746"/>
                    <a:pt x="3475" y="179493"/>
                    <a:pt x="88" y="254000"/>
                  </a:cubicBezTo>
                  <a:cubicBezTo>
                    <a:pt x="-3299" y="328507"/>
                    <a:pt x="91528" y="447040"/>
                    <a:pt x="91528" y="447040"/>
                  </a:cubicBezTo>
                  <a:lnTo>
                    <a:pt x="91528" y="44704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06" name="手繪多邊形 105"/>
            <p:cNvSpPr/>
            <p:nvPr/>
          </p:nvSpPr>
          <p:spPr>
            <a:xfrm>
              <a:off x="6207760" y="4744720"/>
              <a:ext cx="91440" cy="487680"/>
            </a:xfrm>
            <a:custGeom>
              <a:avLst/>
              <a:gdLst>
                <a:gd name="connsiteX0" fmla="*/ 0 w 91440"/>
                <a:gd name="connsiteY0" fmla="*/ 487680 h 487680"/>
                <a:gd name="connsiteX1" fmla="*/ 91440 w 91440"/>
                <a:gd name="connsiteY1" fmla="*/ 345440 h 487680"/>
                <a:gd name="connsiteX2" fmla="*/ 0 w 91440"/>
                <a:gd name="connsiteY2" fmla="*/ 0 h 487680"/>
              </a:gdLst>
              <a:ahLst/>
              <a:cxnLst>
                <a:cxn ang="0">
                  <a:pos x="connsiteX0" y="connsiteY0"/>
                </a:cxn>
                <a:cxn ang="0">
                  <a:pos x="connsiteX1" y="connsiteY1"/>
                </a:cxn>
                <a:cxn ang="0">
                  <a:pos x="connsiteX2" y="connsiteY2"/>
                </a:cxn>
              </a:cxnLst>
              <a:rect l="l" t="t" r="r" b="b"/>
              <a:pathLst>
                <a:path w="91440" h="487680">
                  <a:moveTo>
                    <a:pt x="0" y="487680"/>
                  </a:moveTo>
                  <a:cubicBezTo>
                    <a:pt x="45720" y="457200"/>
                    <a:pt x="91440" y="426720"/>
                    <a:pt x="91440" y="345440"/>
                  </a:cubicBezTo>
                  <a:cubicBezTo>
                    <a:pt x="91440" y="264160"/>
                    <a:pt x="45720" y="132080"/>
                    <a:pt x="0"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07" name="手繪多邊形 106"/>
            <p:cNvSpPr/>
            <p:nvPr/>
          </p:nvSpPr>
          <p:spPr>
            <a:xfrm>
              <a:off x="6197600" y="4602480"/>
              <a:ext cx="944880" cy="653520"/>
            </a:xfrm>
            <a:custGeom>
              <a:avLst/>
              <a:gdLst>
                <a:gd name="connsiteX0" fmla="*/ 0 w 944880"/>
                <a:gd name="connsiteY0" fmla="*/ 0 h 653520"/>
                <a:gd name="connsiteX1" fmla="*/ 487680 w 944880"/>
                <a:gd name="connsiteY1" fmla="*/ 568960 h 653520"/>
                <a:gd name="connsiteX2" fmla="*/ 944880 w 944880"/>
                <a:gd name="connsiteY2" fmla="*/ 640080 h 653520"/>
              </a:gdLst>
              <a:ahLst/>
              <a:cxnLst>
                <a:cxn ang="0">
                  <a:pos x="connsiteX0" y="connsiteY0"/>
                </a:cxn>
                <a:cxn ang="0">
                  <a:pos x="connsiteX1" y="connsiteY1"/>
                </a:cxn>
                <a:cxn ang="0">
                  <a:pos x="connsiteX2" y="connsiteY2"/>
                </a:cxn>
              </a:cxnLst>
              <a:rect l="l" t="t" r="r" b="b"/>
              <a:pathLst>
                <a:path w="944880" h="653520">
                  <a:moveTo>
                    <a:pt x="0" y="0"/>
                  </a:moveTo>
                  <a:cubicBezTo>
                    <a:pt x="165100" y="231140"/>
                    <a:pt x="330200" y="462280"/>
                    <a:pt x="487680" y="568960"/>
                  </a:cubicBezTo>
                  <a:cubicBezTo>
                    <a:pt x="645160" y="675640"/>
                    <a:pt x="795020" y="657860"/>
                    <a:pt x="944880" y="64008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08" name="手繪多邊形 107"/>
            <p:cNvSpPr/>
            <p:nvPr/>
          </p:nvSpPr>
          <p:spPr>
            <a:xfrm>
              <a:off x="6207760" y="4521200"/>
              <a:ext cx="1088382" cy="477520"/>
            </a:xfrm>
            <a:custGeom>
              <a:avLst/>
              <a:gdLst>
                <a:gd name="connsiteX0" fmla="*/ 1076960 w 1088382"/>
                <a:gd name="connsiteY0" fmla="*/ 477520 h 477520"/>
                <a:gd name="connsiteX1" fmla="*/ 934720 w 1088382"/>
                <a:gd name="connsiteY1" fmla="*/ 142240 h 477520"/>
                <a:gd name="connsiteX2" fmla="*/ 0 w 1088382"/>
                <a:gd name="connsiteY2" fmla="*/ 0 h 477520"/>
              </a:gdLst>
              <a:ahLst/>
              <a:cxnLst>
                <a:cxn ang="0">
                  <a:pos x="connsiteX0" y="connsiteY0"/>
                </a:cxn>
                <a:cxn ang="0">
                  <a:pos x="connsiteX1" y="connsiteY1"/>
                </a:cxn>
                <a:cxn ang="0">
                  <a:pos x="connsiteX2" y="connsiteY2"/>
                </a:cxn>
              </a:cxnLst>
              <a:rect l="l" t="t" r="r" b="b"/>
              <a:pathLst>
                <a:path w="1088382" h="477520">
                  <a:moveTo>
                    <a:pt x="1076960" y="477520"/>
                  </a:moveTo>
                  <a:cubicBezTo>
                    <a:pt x="1095586" y="349673"/>
                    <a:pt x="1114213" y="221827"/>
                    <a:pt x="934720" y="142240"/>
                  </a:cubicBezTo>
                  <a:cubicBezTo>
                    <a:pt x="755227" y="62653"/>
                    <a:pt x="377613" y="31326"/>
                    <a:pt x="0"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09" name="手繪多邊形 108"/>
            <p:cNvSpPr/>
            <p:nvPr/>
          </p:nvSpPr>
          <p:spPr>
            <a:xfrm>
              <a:off x="4602480" y="4663440"/>
              <a:ext cx="944880" cy="601432"/>
            </a:xfrm>
            <a:custGeom>
              <a:avLst/>
              <a:gdLst>
                <a:gd name="connsiteX0" fmla="*/ 0 w 944880"/>
                <a:gd name="connsiteY0" fmla="*/ 548640 h 601432"/>
                <a:gd name="connsiteX1" fmla="*/ 447040 w 944880"/>
                <a:gd name="connsiteY1" fmla="*/ 548640 h 601432"/>
                <a:gd name="connsiteX2" fmla="*/ 944880 w 944880"/>
                <a:gd name="connsiteY2" fmla="*/ 0 h 601432"/>
              </a:gdLst>
              <a:ahLst/>
              <a:cxnLst>
                <a:cxn ang="0">
                  <a:pos x="connsiteX0" y="connsiteY0"/>
                </a:cxn>
                <a:cxn ang="0">
                  <a:pos x="connsiteX1" y="connsiteY1"/>
                </a:cxn>
                <a:cxn ang="0">
                  <a:pos x="connsiteX2" y="connsiteY2"/>
                </a:cxn>
              </a:cxnLst>
              <a:rect l="l" t="t" r="r" b="b"/>
              <a:pathLst>
                <a:path w="944880" h="601432">
                  <a:moveTo>
                    <a:pt x="0" y="548640"/>
                  </a:moveTo>
                  <a:cubicBezTo>
                    <a:pt x="144780" y="594360"/>
                    <a:pt x="289560" y="640080"/>
                    <a:pt x="447040" y="548640"/>
                  </a:cubicBezTo>
                  <a:cubicBezTo>
                    <a:pt x="604520" y="457200"/>
                    <a:pt x="774700" y="228600"/>
                    <a:pt x="944880"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grpSp>
        <p:nvGrpSpPr>
          <p:cNvPr id="119" name="群組 118"/>
          <p:cNvGrpSpPr/>
          <p:nvPr>
            <p:custDataLst>
              <p:custData r:id="rId4"/>
            </p:custDataLst>
          </p:nvPr>
        </p:nvGrpSpPr>
        <p:grpSpPr>
          <a:xfrm>
            <a:off x="317954" y="2930814"/>
            <a:ext cx="1649660" cy="570194"/>
            <a:chOff x="317954" y="2930814"/>
            <a:chExt cx="1649660" cy="570194"/>
          </a:xfrm>
        </p:grpSpPr>
        <p:sp>
          <p:nvSpPr>
            <p:cNvPr id="118" name="橢圓 117"/>
            <p:cNvSpPr/>
            <p:nvPr/>
          </p:nvSpPr>
          <p:spPr>
            <a:xfrm>
              <a:off x="1435873" y="3061714"/>
              <a:ext cx="286712" cy="28692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nvGrpSpPr>
            <p:cNvPr id="116" name="群組 115"/>
            <p:cNvGrpSpPr/>
            <p:nvPr/>
          </p:nvGrpSpPr>
          <p:grpSpPr>
            <a:xfrm>
              <a:off x="317954" y="2930814"/>
              <a:ext cx="1649660" cy="570194"/>
              <a:chOff x="6058354" y="1623837"/>
              <a:chExt cx="1649660" cy="570194"/>
            </a:xfrm>
          </p:grpSpPr>
          <p:sp>
            <p:nvSpPr>
              <p:cNvPr id="63" name="橢圓 62"/>
              <p:cNvSpPr/>
              <p:nvPr/>
            </p:nvSpPr>
            <p:spPr>
              <a:xfrm>
                <a:off x="6058354" y="1623837"/>
                <a:ext cx="1649660" cy="57019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15" name="文字方塊 114"/>
              <p:cNvSpPr txBox="1"/>
              <p:nvPr/>
            </p:nvSpPr>
            <p:spPr>
              <a:xfrm>
                <a:off x="6197600" y="1700808"/>
                <a:ext cx="1338828" cy="369332"/>
              </a:xfrm>
              <a:prstGeom prst="rect">
                <a:avLst/>
              </a:prstGeom>
              <a:noFill/>
            </p:spPr>
            <p:txBody>
              <a:bodyPr wrap="none" rtlCol="0">
                <a:spAutoFit/>
              </a:bodyPr>
              <a:lstStyle/>
              <a:p>
                <a:r>
                  <a:rPr lang="zh-TW" altLang="en-US" b="0" dirty="0">
                    <a:ln w="0"/>
                    <a:solidFill>
                      <a:srgbClr val="ED7D31"/>
                    </a:solidFill>
                    <a:effectLst>
                      <a:outerShdw blurRad="38100" dist="25400" dir="5400000" algn="ctr" rotWithShape="0">
                        <a:srgbClr val="6E747A">
                          <a:alpha val="43000"/>
                        </a:srgbClr>
                      </a:outerShdw>
                    </a:effectLst>
                  </a:rPr>
                  <a:t>所以，</a:t>
                </a:r>
                <a:r>
                  <a:rPr lang="zh-TW" altLang="en-US" b="0" dirty="0">
                    <a:ln w="0"/>
                    <a:solidFill>
                      <a:srgbClr val="4472C4"/>
                    </a:solidFill>
                    <a:effectLst>
                      <a:outerShdw blurRad="38100" dist="25400" dir="5400000" algn="ctr" rotWithShape="0">
                        <a:srgbClr val="6E747A">
                          <a:alpha val="43000"/>
                        </a:srgbClr>
                      </a:outerShdw>
                    </a:effectLst>
                  </a:rPr>
                  <a:t>共</a:t>
                </a:r>
                <a:r>
                  <a:rPr lang="zh-TW" altLang="en-US" b="0" dirty="0" smtClean="0">
                    <a:ln w="0"/>
                    <a:solidFill>
                      <a:srgbClr val="4472C4"/>
                    </a:solidFill>
                    <a:effectLst>
                      <a:outerShdw blurRad="38100" dist="25400" dir="5400000" algn="ctr" rotWithShape="0">
                        <a:srgbClr val="6E747A">
                          <a:alpha val="43000"/>
                        </a:srgbClr>
                      </a:outerShdw>
                    </a:effectLst>
                  </a:rPr>
                  <a:t>付</a:t>
                </a:r>
                <a:endParaRPr lang="zh-TW" altLang="en-US" b="0" dirty="0">
                  <a:ln w="0"/>
                  <a:solidFill>
                    <a:srgbClr val="4472C4"/>
                  </a:solidFill>
                  <a:effectLst>
                    <a:outerShdw blurRad="38100" dist="25400" dir="5400000" algn="ctr" rotWithShape="0">
                      <a:srgbClr val="6E747A">
                        <a:alpha val="43000"/>
                      </a:srgbClr>
                    </a:outerShdw>
                  </a:effectLst>
                </a:endParaRPr>
              </a:p>
            </p:txBody>
          </p:sp>
        </p:grpSp>
      </p:grpSp>
      <p:graphicFrame>
        <p:nvGraphicFramePr>
          <p:cNvPr id="31" name="內容版面配置區 5"/>
          <p:cNvGraphicFramePr>
            <a:graphicFrameLocks noGrp="1"/>
          </p:cNvGraphicFramePr>
          <p:nvPr>
            <p:ph idx="1"/>
            <p:custDataLst>
              <p:custData r:id="rId5"/>
            </p:custDataLst>
            <p:extLst/>
          </p:nvPr>
        </p:nvGraphicFramePr>
        <p:xfrm>
          <a:off x="3131840" y="3717036"/>
          <a:ext cx="5411438" cy="29099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763891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7650" name="Rectangle 2"/>
          <p:cNvSpPr>
            <a:spLocks noGrp="1" noChangeArrowheads="1"/>
          </p:cNvSpPr>
          <p:nvPr>
            <p:ph type="title"/>
          </p:nvPr>
        </p:nvSpPr>
        <p:spPr/>
        <p:txBody>
          <a:bodyPr/>
          <a:lstStyle/>
          <a:p>
            <a:r>
              <a:rPr lang="en-US" altLang="zh-TW" dirty="0" smtClean="0"/>
              <a:t>Current Status and On-going Work (1/5)</a:t>
            </a:r>
            <a:endParaRPr lang="en-US" altLang="zh-TW" dirty="0"/>
          </a:p>
        </p:txBody>
      </p:sp>
      <p:sp>
        <p:nvSpPr>
          <p:cNvPr id="2" name="內容版面配置區 1"/>
          <p:cNvSpPr>
            <a:spLocks noGrp="1"/>
          </p:cNvSpPr>
          <p:nvPr>
            <p:ph idx="1"/>
          </p:nvPr>
        </p:nvSpPr>
        <p:spPr/>
        <p:txBody>
          <a:bodyPr/>
          <a:lstStyle/>
          <a:p>
            <a:r>
              <a:rPr lang="en-US" altLang="zh-TW" dirty="0"/>
              <a:t>MWP corpus statistics </a:t>
            </a:r>
            <a:endParaRPr lang="en-US" altLang="zh-TW" dirty="0" smtClean="0"/>
          </a:p>
          <a:p>
            <a:endParaRPr lang="en-US" altLang="zh-TW" dirty="0"/>
          </a:p>
          <a:p>
            <a:endParaRPr lang="en-US" altLang="zh-TW" dirty="0" smtClean="0"/>
          </a:p>
          <a:p>
            <a:endParaRPr lang="en-US" altLang="zh-TW" dirty="0"/>
          </a:p>
          <a:p>
            <a:endParaRPr lang="en-US" altLang="zh-TW" dirty="0" smtClean="0"/>
          </a:p>
          <a:p>
            <a:r>
              <a:rPr lang="en-US" altLang="zh-TW" dirty="0" smtClean="0"/>
              <a:t>Average </a:t>
            </a:r>
            <a:r>
              <a:rPr lang="en-US" altLang="zh-TW" dirty="0"/>
              <a:t>length per </a:t>
            </a:r>
            <a:r>
              <a:rPr lang="en-US" altLang="zh-TW" dirty="0" smtClean="0"/>
              <a:t>problem</a:t>
            </a:r>
          </a:p>
          <a:p>
            <a:pPr lvl="1"/>
            <a:endParaRPr lang="en-US" altLang="zh-TW" dirty="0" smtClean="0"/>
          </a:p>
          <a:p>
            <a:endParaRPr lang="en-US" altLang="zh-TW" dirty="0" smtClean="0"/>
          </a:p>
        </p:txBody>
      </p:sp>
      <p:sp>
        <p:nvSpPr>
          <p:cNvPr id="5" name="投影片編號版面配置區 3"/>
          <p:cNvSpPr>
            <a:spLocks noGrp="1"/>
          </p:cNvSpPr>
          <p:nvPr>
            <p:ph type="sldNum" sz="quarter" idx="12"/>
          </p:nvPr>
        </p:nvSpPr>
        <p:spPr/>
        <p:txBody>
          <a:bodyPr/>
          <a:lstStyle/>
          <a:p>
            <a:fld id="{CDB1B0B7-ACC4-423C-A20E-D7CE61C280BB}" type="slidenum">
              <a:rPr lang="en-US" altLang="zh-TW"/>
              <a:pPr/>
              <a:t>80</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965240363"/>
              </p:ext>
            </p:extLst>
          </p:nvPr>
        </p:nvGraphicFramePr>
        <p:xfrm>
          <a:off x="1190367" y="1664042"/>
          <a:ext cx="6763266" cy="1959250"/>
        </p:xfrm>
        <a:graphic>
          <a:graphicData uri="http://schemas.openxmlformats.org/drawingml/2006/table">
            <a:tbl>
              <a:tblPr firstRow="1" bandRow="1">
                <a:tableStyleId>{5C22544A-7EE6-4342-B048-85BDC9FD1C3A}</a:tableStyleId>
              </a:tblPr>
              <a:tblGrid>
                <a:gridCol w="3381633"/>
                <a:gridCol w="3381633"/>
              </a:tblGrid>
              <a:tr h="391850">
                <a:tc>
                  <a:txBody>
                    <a:bodyPr/>
                    <a:lstStyle/>
                    <a:p>
                      <a:pPr algn="ctr">
                        <a:spcAft>
                          <a:spcPts val="0"/>
                        </a:spcAft>
                      </a:pPr>
                      <a:r>
                        <a:rPr lang="en-US"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Corpus</a:t>
                      </a:r>
                      <a:endParaRPr lang="zh-TW"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Num. of problems</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r>
              <a:tr h="391850">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Training Set</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20,093</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r>
              <a:tr h="391850">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Develop Set</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c>
                  <a:txBody>
                    <a:bodyPr/>
                    <a:lstStyle/>
                    <a:p>
                      <a:pPr algn="ctr">
                        <a:spcAft>
                          <a:spcPts val="0"/>
                        </a:spcAft>
                      </a:pPr>
                      <a:r>
                        <a:rPr lang="en-US"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1,700</a:t>
                      </a:r>
                      <a:endParaRPr lang="zh-TW"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r>
              <a:tr h="391850">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Test Set</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1,700</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r>
              <a:tr h="391850">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Total</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c>
                  <a:txBody>
                    <a:bodyPr/>
                    <a:lstStyle/>
                    <a:p>
                      <a:pPr algn="ctr">
                        <a:spcAft>
                          <a:spcPts val="0"/>
                        </a:spcAft>
                      </a:pPr>
                      <a:r>
                        <a:rPr lang="en-US"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23,493</a:t>
                      </a:r>
                      <a:endParaRPr lang="zh-TW"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57179100"/>
              </p:ext>
            </p:extLst>
          </p:nvPr>
        </p:nvGraphicFramePr>
        <p:xfrm>
          <a:off x="1318056" y="4271968"/>
          <a:ext cx="6507891" cy="1855259"/>
        </p:xfrm>
        <a:graphic>
          <a:graphicData uri="http://schemas.openxmlformats.org/drawingml/2006/table">
            <a:tbl>
              <a:tblPr firstRow="1" bandRow="1">
                <a:tableStyleId>{5C22544A-7EE6-4342-B048-85BDC9FD1C3A}</a:tableStyleId>
              </a:tblPr>
              <a:tblGrid>
                <a:gridCol w="2169297"/>
                <a:gridCol w="2169297"/>
                <a:gridCol w="2169297"/>
              </a:tblGrid>
              <a:tr h="619125">
                <a:tc>
                  <a:txBody>
                    <a:bodyPr/>
                    <a:lstStyle/>
                    <a:p>
                      <a:pPr algn="ctr">
                        <a:spcAft>
                          <a:spcPts val="0"/>
                        </a:spcAft>
                      </a:pPr>
                      <a:r>
                        <a:rPr lang="en-US"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Corpus</a:t>
                      </a:r>
                      <a:endParaRPr lang="zh-TW"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c>
                  <a:txBody>
                    <a:bodyPr/>
                    <a:lstStyle/>
                    <a:p>
                      <a:pPr algn="ctr">
                        <a:spcAft>
                          <a:spcPts val="0"/>
                        </a:spcAft>
                      </a:pPr>
                      <a:r>
                        <a:rPr lang="en-US"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Avg. Chinese Chars.</a:t>
                      </a:r>
                      <a:endParaRPr lang="zh-TW"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Avg. Chinese Words</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r>
              <a:tr h="618067">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Body</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27</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18.2</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r>
              <a:tr h="618067">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Question</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c>
                  <a:txBody>
                    <a:bodyPr/>
                    <a:lstStyle/>
                    <a:p>
                      <a:pPr algn="ctr">
                        <a:spcAft>
                          <a:spcPts val="0"/>
                        </a:spcAft>
                      </a:pPr>
                      <a:r>
                        <a:rPr lang="en-US"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9.4</a:t>
                      </a:r>
                      <a:endParaRPr lang="zh-TW" sz="2000" kern="10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c>
                  <a:txBody>
                    <a:bodyPr/>
                    <a:lstStyle/>
                    <a:p>
                      <a:pPr algn="ctr">
                        <a:spcAft>
                          <a:spcPts val="0"/>
                        </a:spcAft>
                      </a:pPr>
                      <a:r>
                        <a:rPr lang="en-US"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rPr>
                        <a:t>6.8</a:t>
                      </a:r>
                      <a:endParaRPr lang="zh-TW" sz="2000" kern="100" dirty="0">
                        <a:solidFill>
                          <a:srgbClr val="000000"/>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9525" marR="9525" marT="9525" marB="0" anchor="ctr"/>
                </a:tc>
              </a:tr>
            </a:tbl>
          </a:graphicData>
        </a:graphic>
      </p:graphicFrame>
    </p:spTree>
    <p:extLst>
      <p:ext uri="{BB962C8B-B14F-4D97-AF65-F5344CB8AC3E}">
        <p14:creationId xmlns:p14="http://schemas.microsoft.com/office/powerpoint/2010/main" val="32404501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7650" name="Rectangle 2"/>
          <p:cNvSpPr>
            <a:spLocks noGrp="1" noChangeArrowheads="1"/>
          </p:cNvSpPr>
          <p:nvPr>
            <p:ph type="title"/>
          </p:nvPr>
        </p:nvSpPr>
        <p:spPr/>
        <p:txBody>
          <a:bodyPr/>
          <a:lstStyle/>
          <a:p>
            <a:r>
              <a:rPr lang="en-US" altLang="zh-TW" dirty="0" smtClean="0"/>
              <a:t>Current Status and </a:t>
            </a:r>
            <a:r>
              <a:rPr lang="en-US" altLang="zh-TW" dirty="0"/>
              <a:t>On-going </a:t>
            </a:r>
            <a:r>
              <a:rPr lang="en-US" altLang="zh-TW" dirty="0" smtClean="0"/>
              <a:t>Work (2/5)</a:t>
            </a:r>
            <a:endParaRPr lang="en-US" altLang="zh-TW" dirty="0"/>
          </a:p>
        </p:txBody>
      </p:sp>
      <p:sp>
        <p:nvSpPr>
          <p:cNvPr id="2" name="內容版面配置區 1"/>
          <p:cNvSpPr>
            <a:spLocks noGrp="1"/>
          </p:cNvSpPr>
          <p:nvPr>
            <p:ph idx="1"/>
          </p:nvPr>
        </p:nvSpPr>
        <p:spPr/>
        <p:txBody>
          <a:bodyPr>
            <a:normAutofit/>
          </a:bodyPr>
          <a:lstStyle/>
          <a:p>
            <a:r>
              <a:rPr lang="en-US" altLang="zh-TW" dirty="0" smtClean="0"/>
              <a:t>Current Status:</a:t>
            </a:r>
          </a:p>
          <a:p>
            <a:pPr lvl="1"/>
            <a:r>
              <a:rPr lang="en-US" altLang="zh-TW" dirty="0" smtClean="0"/>
              <a:t>Completed all associated modules.</a:t>
            </a:r>
          </a:p>
          <a:p>
            <a:pPr lvl="2"/>
            <a:r>
              <a:rPr lang="en-US" altLang="zh-TW" dirty="0" smtClean="0"/>
              <a:t>Syntactic Parser</a:t>
            </a:r>
          </a:p>
          <a:p>
            <a:pPr lvl="2"/>
            <a:r>
              <a:rPr lang="en-US" altLang="zh-TW" dirty="0" smtClean="0"/>
              <a:t>Semantic Role Labeling </a:t>
            </a:r>
          </a:p>
          <a:p>
            <a:pPr lvl="2"/>
            <a:r>
              <a:rPr lang="en-US" altLang="zh-TW" dirty="0" smtClean="0"/>
              <a:t>Semantic Composer</a:t>
            </a:r>
          </a:p>
          <a:p>
            <a:pPr lvl="2"/>
            <a:r>
              <a:rPr lang="en-US" altLang="zh-TW" dirty="0" smtClean="0"/>
              <a:t>Solution Type Classifier, Logic Form Converter, Inference Engine and Explanation Generator</a:t>
            </a:r>
          </a:p>
          <a:p>
            <a:pPr lvl="1"/>
            <a:r>
              <a:rPr lang="en-US" altLang="zh-TW" dirty="0"/>
              <a:t>Completed </a:t>
            </a:r>
            <a:r>
              <a:rPr lang="en-US" altLang="zh-TW" dirty="0" smtClean="0"/>
              <a:t>integration </a:t>
            </a:r>
            <a:r>
              <a:rPr lang="en-US" altLang="zh-TW" dirty="0"/>
              <a:t>flow test.</a:t>
            </a:r>
          </a:p>
          <a:p>
            <a:pPr lvl="1"/>
            <a:r>
              <a:rPr lang="en-US" altLang="zh-TW" dirty="0" smtClean="0"/>
              <a:t>Manually </a:t>
            </a:r>
            <a:r>
              <a:rPr lang="en-US" altLang="zh-TW" dirty="0"/>
              <a:t>annotated </a:t>
            </a:r>
            <a:r>
              <a:rPr lang="en-US" altLang="zh-TW" dirty="0">
                <a:solidFill>
                  <a:srgbClr val="FF0000"/>
                </a:solidFill>
              </a:rPr>
              <a:t>75</a:t>
            </a:r>
            <a:r>
              <a:rPr lang="en-US" altLang="zh-TW" dirty="0"/>
              <a:t> samples </a:t>
            </a:r>
            <a:r>
              <a:rPr lang="en-US" altLang="zh-TW" dirty="0" smtClean="0"/>
              <a:t>(</a:t>
            </a:r>
            <a:r>
              <a:rPr lang="en-US" altLang="zh-TW" dirty="0" smtClean="0">
                <a:solidFill>
                  <a:srgbClr val="FF0000"/>
                </a:solidFill>
              </a:rPr>
              <a:t>seed corpus</a:t>
            </a:r>
            <a:r>
              <a:rPr lang="en-US" altLang="zh-TW" dirty="0" smtClean="0"/>
              <a:t>)</a:t>
            </a:r>
            <a:r>
              <a:rPr lang="en-US" altLang="zh-TW" dirty="0" smtClean="0">
                <a:solidFill>
                  <a:srgbClr val="FF0000"/>
                </a:solidFill>
              </a:rPr>
              <a:t> </a:t>
            </a:r>
          </a:p>
          <a:p>
            <a:pPr lvl="1"/>
            <a:r>
              <a:rPr lang="en-US" altLang="zh-TW" dirty="0"/>
              <a:t>Manually annotated </a:t>
            </a:r>
            <a:r>
              <a:rPr lang="en-US" altLang="zh-TW" dirty="0" smtClean="0">
                <a:solidFill>
                  <a:srgbClr val="FF0000"/>
                </a:solidFill>
              </a:rPr>
              <a:t>200</a:t>
            </a:r>
            <a:r>
              <a:rPr lang="en-US" altLang="zh-TW" dirty="0" smtClean="0"/>
              <a:t> development set.</a:t>
            </a:r>
          </a:p>
          <a:p>
            <a:pPr marL="457200" lvl="1" indent="0">
              <a:buNone/>
            </a:pPr>
            <a:endParaRPr lang="en-US" altLang="zh-TW" dirty="0"/>
          </a:p>
          <a:p>
            <a:pPr lvl="1"/>
            <a:endParaRPr lang="en-US" altLang="zh-TW" dirty="0" smtClean="0">
              <a:solidFill>
                <a:srgbClr val="FF0000"/>
              </a:solidFill>
            </a:endParaRPr>
          </a:p>
        </p:txBody>
      </p:sp>
      <p:sp>
        <p:nvSpPr>
          <p:cNvPr id="5" name="投影片編號版面配置區 3"/>
          <p:cNvSpPr>
            <a:spLocks noGrp="1"/>
          </p:cNvSpPr>
          <p:nvPr>
            <p:ph type="sldNum" sz="quarter" idx="12"/>
          </p:nvPr>
        </p:nvSpPr>
        <p:spPr/>
        <p:txBody>
          <a:bodyPr/>
          <a:lstStyle/>
          <a:p>
            <a:fld id="{CDB1B0B7-ACC4-423C-A20E-D7CE61C280BB}" type="slidenum">
              <a:rPr lang="en-US" altLang="zh-TW"/>
              <a:pPr/>
              <a:t>81</a:t>
            </a:fld>
            <a:endParaRPr lang="en-US" altLang="zh-TW"/>
          </a:p>
        </p:txBody>
      </p:sp>
    </p:spTree>
    <p:extLst>
      <p:ext uri="{BB962C8B-B14F-4D97-AF65-F5344CB8AC3E}">
        <p14:creationId xmlns:p14="http://schemas.microsoft.com/office/powerpoint/2010/main" val="17864308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7650" name="Rectangle 2"/>
          <p:cNvSpPr>
            <a:spLocks noGrp="1" noChangeArrowheads="1"/>
          </p:cNvSpPr>
          <p:nvPr>
            <p:ph type="title"/>
          </p:nvPr>
        </p:nvSpPr>
        <p:spPr/>
        <p:txBody>
          <a:bodyPr/>
          <a:lstStyle/>
          <a:p>
            <a:r>
              <a:rPr lang="en-US" altLang="zh-TW" dirty="0" smtClean="0"/>
              <a:t>Current Status and </a:t>
            </a:r>
            <a:r>
              <a:rPr lang="en-US" altLang="zh-TW" dirty="0"/>
              <a:t>On-going </a:t>
            </a:r>
            <a:r>
              <a:rPr lang="en-US" altLang="zh-TW" dirty="0" smtClean="0"/>
              <a:t>Work (3/5)</a:t>
            </a:r>
            <a:endParaRPr lang="en-US" altLang="zh-TW" dirty="0"/>
          </a:p>
        </p:txBody>
      </p:sp>
      <p:sp>
        <p:nvSpPr>
          <p:cNvPr id="2" name="內容版面配置區 1"/>
          <p:cNvSpPr>
            <a:spLocks noGrp="1"/>
          </p:cNvSpPr>
          <p:nvPr>
            <p:ph idx="1"/>
          </p:nvPr>
        </p:nvSpPr>
        <p:spPr>
          <a:xfrm>
            <a:off x="457200" y="970407"/>
            <a:ext cx="8229600" cy="4991328"/>
          </a:xfrm>
        </p:spPr>
        <p:txBody>
          <a:bodyPr/>
          <a:lstStyle/>
          <a:p>
            <a:r>
              <a:rPr lang="en-US" altLang="zh-TW" dirty="0" smtClean="0"/>
              <a:t>On-going work:</a:t>
            </a:r>
          </a:p>
          <a:p>
            <a:pPr lvl="1"/>
            <a:r>
              <a:rPr lang="en-US" altLang="zh-TW" dirty="0"/>
              <a:t>Perform </a:t>
            </a:r>
            <a:r>
              <a:rPr lang="en-US" altLang="zh-TW" b="1" i="1" dirty="0">
                <a:solidFill>
                  <a:srgbClr val="FF0000"/>
                </a:solidFill>
              </a:rPr>
              <a:t>weakly supervised learning</a:t>
            </a:r>
            <a:r>
              <a:rPr lang="en-US" altLang="zh-TW" b="1" dirty="0">
                <a:solidFill>
                  <a:srgbClr val="FF0000"/>
                </a:solidFill>
              </a:rPr>
              <a:t> </a:t>
            </a:r>
            <a:r>
              <a:rPr lang="en-US" altLang="zh-TW" b="1" dirty="0" smtClean="0">
                <a:solidFill>
                  <a:srgbClr val="FF0000"/>
                </a:solidFill>
              </a:rPr>
              <a:t> </a:t>
            </a:r>
            <a:r>
              <a:rPr lang="en-US" altLang="zh-TW" dirty="0"/>
              <a:t>(with Beam-Search) and fine tune the system.</a:t>
            </a:r>
          </a:p>
          <a:p>
            <a:pPr lvl="1"/>
            <a:r>
              <a:rPr lang="en-US" altLang="zh-TW" dirty="0" smtClean="0">
                <a:solidFill>
                  <a:srgbClr val="FF0000"/>
                </a:solidFill>
              </a:rPr>
              <a:t>Statistical framework</a:t>
            </a:r>
            <a:r>
              <a:rPr lang="en-US" altLang="zh-TW" dirty="0" smtClean="0"/>
              <a:t>.</a:t>
            </a:r>
          </a:p>
          <a:p>
            <a:pPr lvl="1"/>
            <a:endParaRPr lang="en-US" altLang="zh-TW" dirty="0" smtClean="0"/>
          </a:p>
        </p:txBody>
      </p:sp>
      <p:sp>
        <p:nvSpPr>
          <p:cNvPr id="5" name="投影片編號版面配置區 3"/>
          <p:cNvSpPr>
            <a:spLocks noGrp="1"/>
          </p:cNvSpPr>
          <p:nvPr>
            <p:ph type="sldNum" sz="quarter" idx="12"/>
          </p:nvPr>
        </p:nvSpPr>
        <p:spPr/>
        <p:txBody>
          <a:bodyPr/>
          <a:lstStyle/>
          <a:p>
            <a:fld id="{CDB1B0B7-ACC4-423C-A20E-D7CE61C280BB}" type="slidenum">
              <a:rPr lang="en-US" altLang="zh-TW"/>
              <a:pPr/>
              <a:t>82</a:t>
            </a:fld>
            <a:endParaRPr lang="en-US" altLang="zh-TW"/>
          </a:p>
        </p:txBody>
      </p:sp>
      <p:sp>
        <p:nvSpPr>
          <p:cNvPr id="10" name="Rectangle 7"/>
          <p:cNvSpPr>
            <a:spLocks noChangeArrowheads="1"/>
          </p:cNvSpPr>
          <p:nvPr/>
        </p:nvSpPr>
        <p:spPr bwMode="auto">
          <a:xfrm>
            <a:off x="314332" y="-184623"/>
            <a:ext cx="184731" cy="36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8" name="群組 7"/>
          <p:cNvGrpSpPr/>
          <p:nvPr/>
        </p:nvGrpSpPr>
        <p:grpSpPr>
          <a:xfrm>
            <a:off x="90589" y="4808547"/>
            <a:ext cx="4481411" cy="1200329"/>
            <a:chOff x="2166552" y="4116283"/>
            <a:chExt cx="4810897" cy="1200329"/>
          </a:xfrm>
          <a:solidFill>
            <a:schemeClr val="bg1"/>
          </a:solidFill>
        </p:grpSpPr>
        <p:sp>
          <p:nvSpPr>
            <p:cNvPr id="6" name="文字方塊 5"/>
            <p:cNvSpPr txBox="1"/>
            <p:nvPr/>
          </p:nvSpPr>
          <p:spPr>
            <a:xfrm>
              <a:off x="2166552" y="4116283"/>
              <a:ext cx="4810897" cy="1200329"/>
            </a:xfrm>
            <a:prstGeom prst="rect">
              <a:avLst/>
            </a:prstGeom>
            <a:grpFill/>
            <a:ln>
              <a:solidFill>
                <a:srgbClr val="FF0000"/>
              </a:solidFill>
            </a:ln>
          </p:spPr>
          <p:txBody>
            <a:bodyPr wrap="square" rtlCol="0">
              <a:spAutoFit/>
            </a:bodyPr>
            <a:lstStyle/>
            <a:p>
              <a:r>
                <a:rPr lang="en-US" altLang="zh-TW" dirty="0"/>
                <a:t> </a:t>
              </a:r>
              <a:r>
                <a:rPr lang="en-US" altLang="zh-TW" dirty="0" smtClean="0"/>
                <a:t>      : </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he </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obtained </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answer</a:t>
              </a:r>
            </a:p>
            <a:p>
              <a:r>
                <a:rPr lang="en-US" altLang="zh-TW" i="1" dirty="0" err="1" smtClean="0"/>
                <a:t>Ans</a:t>
              </a:r>
              <a:r>
                <a:rPr lang="en-US" altLang="zh-TW" dirty="0" smtClean="0"/>
                <a:t>: </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A specific possible answer</a:t>
              </a:r>
            </a:p>
            <a:p>
              <a:r>
                <a:rPr lang="en-US" altLang="zh-TW" i="1" dirty="0" smtClean="0"/>
                <a:t>Body</a:t>
              </a:r>
              <a:r>
                <a:rPr lang="en-US" altLang="zh-TW" dirty="0" smtClean="0"/>
                <a:t>: </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he given body text of the problem</a:t>
              </a:r>
            </a:p>
            <a:p>
              <a:r>
                <a:rPr lang="en-US" altLang="zh-TW" i="1" dirty="0" err="1" smtClean="0"/>
                <a:t>Qus</a:t>
              </a:r>
              <a:r>
                <a:rPr lang="en-US" altLang="zh-TW" dirty="0" smtClean="0"/>
                <a:t>: </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he </a:t>
              </a:r>
              <a:r>
                <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rPr>
                <a:t>question text of the problem.</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7" name="圖片 6"/>
            <p:cNvPicPr>
              <a:picLocks noChangeAspect="1"/>
            </p:cNvPicPr>
            <p:nvPr/>
          </p:nvPicPr>
          <p:blipFill>
            <a:blip r:embed="rId2"/>
            <a:stretch>
              <a:fillRect/>
            </a:stretch>
          </p:blipFill>
          <p:spPr>
            <a:xfrm>
              <a:off x="2264113" y="4199883"/>
              <a:ext cx="400049" cy="255587"/>
            </a:xfrm>
            <a:prstGeom prst="rect">
              <a:avLst/>
            </a:prstGeom>
            <a:grpFill/>
          </p:spPr>
        </p:pic>
      </p:grpSp>
      <p:pic>
        <p:nvPicPr>
          <p:cNvPr id="9" name="圖片 8"/>
          <p:cNvPicPr>
            <a:picLocks noChangeAspect="1"/>
          </p:cNvPicPr>
          <p:nvPr/>
        </p:nvPicPr>
        <p:blipFill>
          <a:blip r:embed="rId3"/>
          <a:stretch>
            <a:fillRect/>
          </a:stretch>
        </p:blipFill>
        <p:spPr>
          <a:xfrm>
            <a:off x="2251535" y="3301799"/>
            <a:ext cx="6675272" cy="1564092"/>
          </a:xfrm>
          <a:prstGeom prst="rect">
            <a:avLst/>
          </a:prstGeom>
          <a:ln>
            <a:solidFill>
              <a:schemeClr val="tx2"/>
            </a:solidFill>
          </a:ln>
        </p:spPr>
      </p:pic>
      <p:sp>
        <p:nvSpPr>
          <p:cNvPr id="11" name="矩形 10"/>
          <p:cNvSpPr/>
          <p:nvPr/>
        </p:nvSpPr>
        <p:spPr>
          <a:xfrm>
            <a:off x="4332002" y="4830064"/>
            <a:ext cx="4594813" cy="1588109"/>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IR : Inference </a:t>
            </a:r>
            <a:r>
              <a:rPr lang="en-US" altLang="zh-TW" sz="16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Rules.</a:t>
            </a:r>
            <a:endParaRPr lang="en-US" altLang="zh-TW"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LF</a:t>
            </a:r>
            <a:r>
              <a:rPr lang="en-US" altLang="zh-TW" sz="1600" baseline="-25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B</a:t>
            </a:r>
            <a:r>
              <a:rPr lang="en-US" altLang="zh-TW"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 Logic Form of Body text.</a:t>
            </a:r>
          </a:p>
          <a:p>
            <a:r>
              <a:rPr lang="en-US" altLang="zh-TW"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LF</a:t>
            </a:r>
            <a:r>
              <a:rPr lang="en-US" altLang="zh-TW" sz="1600" baseline="-25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en-US" altLang="zh-TW"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 Logic Form of Question text.</a:t>
            </a:r>
          </a:p>
          <a:p>
            <a:r>
              <a:rPr lang="en-US" altLang="zh-TW"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SM</a:t>
            </a:r>
            <a:r>
              <a:rPr lang="en-US" altLang="zh-TW" sz="1600" baseline="-25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B</a:t>
            </a:r>
            <a:r>
              <a:rPr lang="en-US" altLang="zh-TW"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 Semantic Representation of Body text.</a:t>
            </a:r>
          </a:p>
          <a:p>
            <a:r>
              <a:rPr lang="en-US" altLang="zh-TW"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SM</a:t>
            </a:r>
            <a:r>
              <a:rPr lang="en-US" altLang="zh-TW" sz="1600" baseline="-25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en-US" altLang="zh-TW"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 Semantic Representation of Question text.</a:t>
            </a:r>
          </a:p>
          <a:p>
            <a:r>
              <a:rPr lang="en-US" altLang="zh-TW"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ST : Solution Type.</a:t>
            </a:r>
            <a:endParaRPr lang="zh-TW" altLang="en-US" sz="16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3" name="圖片 2"/>
          <p:cNvPicPr>
            <a:picLocks noChangeAspect="1"/>
          </p:cNvPicPr>
          <p:nvPr/>
        </p:nvPicPr>
        <p:blipFill>
          <a:blip r:embed="rId4"/>
          <a:stretch>
            <a:fillRect/>
          </a:stretch>
        </p:blipFill>
        <p:spPr>
          <a:xfrm>
            <a:off x="217193" y="2716357"/>
            <a:ext cx="3842592" cy="568512"/>
          </a:xfrm>
          <a:prstGeom prst="rect">
            <a:avLst/>
          </a:prstGeom>
          <a:ln>
            <a:solidFill>
              <a:srgbClr val="FF0000"/>
            </a:solidFill>
          </a:ln>
        </p:spPr>
      </p:pic>
    </p:spTree>
    <p:extLst>
      <p:ext uri="{BB962C8B-B14F-4D97-AF65-F5344CB8AC3E}">
        <p14:creationId xmlns:p14="http://schemas.microsoft.com/office/powerpoint/2010/main" val="6137096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7650" name="Rectangle 2"/>
          <p:cNvSpPr>
            <a:spLocks noGrp="1" noChangeArrowheads="1"/>
          </p:cNvSpPr>
          <p:nvPr>
            <p:ph type="title"/>
          </p:nvPr>
        </p:nvSpPr>
        <p:spPr/>
        <p:txBody>
          <a:bodyPr/>
          <a:lstStyle/>
          <a:p>
            <a:r>
              <a:rPr lang="en-US" altLang="zh-TW" dirty="0" smtClean="0"/>
              <a:t>Current Status and </a:t>
            </a:r>
            <a:r>
              <a:rPr lang="en-US" altLang="zh-TW" dirty="0"/>
              <a:t>On-going </a:t>
            </a:r>
            <a:r>
              <a:rPr lang="en-US" altLang="zh-TW" dirty="0" smtClean="0"/>
              <a:t>Work (4/5)</a:t>
            </a:r>
            <a:endParaRPr lang="en-US" altLang="zh-TW" dirty="0"/>
          </a:p>
        </p:txBody>
      </p:sp>
      <p:sp>
        <p:nvSpPr>
          <p:cNvPr id="2" name="內容版面配置區 1"/>
          <p:cNvSpPr>
            <a:spLocks noGrp="1"/>
          </p:cNvSpPr>
          <p:nvPr>
            <p:ph idx="1"/>
          </p:nvPr>
        </p:nvSpPr>
        <p:spPr>
          <a:xfrm>
            <a:off x="457199" y="970406"/>
            <a:ext cx="8488018" cy="5319075"/>
          </a:xfrm>
        </p:spPr>
        <p:txBody>
          <a:bodyPr>
            <a:normAutofit/>
          </a:bodyPr>
          <a:lstStyle/>
          <a:p>
            <a:r>
              <a:rPr lang="en-US" altLang="zh-TW" dirty="0" smtClean="0"/>
              <a:t>On-going work (Cont.):</a:t>
            </a:r>
          </a:p>
          <a:p>
            <a:pPr lvl="1"/>
            <a:r>
              <a:rPr lang="en-US" altLang="zh-TW" dirty="0" smtClean="0"/>
              <a:t>Learn patterns and parameters from the training-set.</a:t>
            </a:r>
            <a:endParaRPr lang="en-US" altLang="zh-TW" dirty="0"/>
          </a:p>
          <a:p>
            <a:pPr lvl="1"/>
            <a:r>
              <a:rPr lang="en-US" altLang="zh-TW" dirty="0" smtClean="0">
                <a:solidFill>
                  <a:srgbClr val="FF0000"/>
                </a:solidFill>
              </a:rPr>
              <a:t>Bootstrapping Procedure:</a:t>
            </a:r>
          </a:p>
          <a:p>
            <a:pPr lvl="2"/>
            <a:r>
              <a:rPr lang="en-US" altLang="zh-TW" dirty="0" smtClean="0">
                <a:solidFill>
                  <a:srgbClr val="00B050"/>
                </a:solidFill>
              </a:rPr>
              <a:t>(0)</a:t>
            </a:r>
            <a:r>
              <a:rPr lang="en-US" altLang="zh-TW" dirty="0">
                <a:solidFill>
                  <a:srgbClr val="00B050"/>
                </a:solidFill>
              </a:rPr>
              <a:t> </a:t>
            </a:r>
            <a:r>
              <a:rPr lang="en-US" altLang="zh-TW" dirty="0" smtClean="0">
                <a:solidFill>
                  <a:srgbClr val="00B050"/>
                </a:solidFill>
              </a:rPr>
              <a:t>Get initial features/parameters, and start from Level-1</a:t>
            </a:r>
          </a:p>
          <a:p>
            <a:pPr lvl="2"/>
            <a:r>
              <a:rPr lang="en-US" altLang="zh-TW" dirty="0" smtClean="0">
                <a:solidFill>
                  <a:srgbClr val="00B050"/>
                </a:solidFill>
              </a:rPr>
              <a:t>(1) Start with a small training-set in the specified level</a:t>
            </a:r>
          </a:p>
          <a:p>
            <a:pPr lvl="2"/>
            <a:r>
              <a:rPr lang="en-US" altLang="zh-TW" dirty="0" smtClean="0"/>
              <a:t>(2) </a:t>
            </a:r>
            <a:r>
              <a:rPr lang="en-US" altLang="zh-TW" i="1" dirty="0" smtClean="0">
                <a:solidFill>
                  <a:srgbClr val="FF0000"/>
                </a:solidFill>
              </a:rPr>
              <a:t>Execute the program </a:t>
            </a:r>
            <a:r>
              <a:rPr lang="en-US" altLang="zh-TW" i="1" dirty="0">
                <a:solidFill>
                  <a:srgbClr val="FF0000"/>
                </a:solidFill>
              </a:rPr>
              <a:t>to generate various answers </a:t>
            </a:r>
            <a:r>
              <a:rPr lang="en-US" altLang="zh-TW" dirty="0" smtClean="0"/>
              <a:t>(with multiple output candidates in each phase)</a:t>
            </a:r>
          </a:p>
          <a:p>
            <a:pPr lvl="2"/>
            <a:r>
              <a:rPr lang="en-US" altLang="zh-TW" dirty="0" smtClean="0"/>
              <a:t>(3) </a:t>
            </a:r>
            <a:r>
              <a:rPr lang="en-US" altLang="zh-TW" i="1" dirty="0" smtClean="0">
                <a:solidFill>
                  <a:srgbClr val="FF0000"/>
                </a:solidFill>
              </a:rPr>
              <a:t>Select the most likely path </a:t>
            </a:r>
            <a:r>
              <a:rPr lang="en-US" altLang="zh-TW" dirty="0" smtClean="0"/>
              <a:t>which matches the given answer</a:t>
            </a:r>
          </a:p>
          <a:p>
            <a:pPr lvl="2"/>
            <a:r>
              <a:rPr lang="en-US" altLang="zh-TW" dirty="0" smtClean="0"/>
              <a:t>(4) </a:t>
            </a:r>
            <a:r>
              <a:rPr lang="en-US" altLang="zh-TW" i="1" dirty="0">
                <a:solidFill>
                  <a:srgbClr val="FF0000"/>
                </a:solidFill>
              </a:rPr>
              <a:t>Extract </a:t>
            </a:r>
            <a:r>
              <a:rPr lang="en-US" altLang="zh-TW" i="1" dirty="0" smtClean="0">
                <a:solidFill>
                  <a:srgbClr val="FF0000"/>
                </a:solidFill>
              </a:rPr>
              <a:t>new features </a:t>
            </a:r>
            <a:r>
              <a:rPr lang="en-US" altLang="zh-TW" dirty="0" smtClean="0"/>
              <a:t>(e.g., lexicon patterns) via pre-specified generic patterns</a:t>
            </a:r>
          </a:p>
          <a:p>
            <a:pPr lvl="2"/>
            <a:r>
              <a:rPr lang="en-US" altLang="zh-TW" dirty="0" smtClean="0"/>
              <a:t>(5) </a:t>
            </a:r>
            <a:r>
              <a:rPr lang="en-US" altLang="zh-TW" dirty="0"/>
              <a:t>Extract </a:t>
            </a:r>
            <a:r>
              <a:rPr lang="en-US" altLang="zh-TW" dirty="0" smtClean="0"/>
              <a:t>associated outcomes (including new features) to </a:t>
            </a:r>
            <a:r>
              <a:rPr lang="en-US" altLang="zh-TW" i="1" dirty="0" smtClean="0">
                <a:solidFill>
                  <a:srgbClr val="FF0000"/>
                </a:solidFill>
              </a:rPr>
              <a:t>re-estimate the parameters</a:t>
            </a:r>
          </a:p>
          <a:p>
            <a:pPr lvl="2"/>
            <a:r>
              <a:rPr lang="en-US" altLang="zh-TW" dirty="0">
                <a:solidFill>
                  <a:srgbClr val="00B0F0"/>
                </a:solidFill>
              </a:rPr>
              <a:t>(6) Repeat steps (2) to (5) on a larger corpus of the same level</a:t>
            </a:r>
          </a:p>
          <a:p>
            <a:pPr lvl="2"/>
            <a:r>
              <a:rPr lang="en-US" altLang="zh-TW" dirty="0" smtClean="0">
                <a:solidFill>
                  <a:srgbClr val="C00000"/>
                </a:solidFill>
              </a:rPr>
              <a:t>(7) Repeat steps (2) to (6) from Level-1 to Level-6</a:t>
            </a:r>
          </a:p>
          <a:p>
            <a:pPr lvl="2"/>
            <a:endParaRPr lang="en-US" altLang="zh-TW" dirty="0" smtClean="0"/>
          </a:p>
          <a:p>
            <a:pPr lvl="1"/>
            <a:endParaRPr lang="en-US" altLang="zh-TW" dirty="0" smtClean="0"/>
          </a:p>
        </p:txBody>
      </p:sp>
      <p:sp>
        <p:nvSpPr>
          <p:cNvPr id="5" name="投影片編號版面配置區 3"/>
          <p:cNvSpPr>
            <a:spLocks noGrp="1"/>
          </p:cNvSpPr>
          <p:nvPr>
            <p:ph type="sldNum" sz="quarter" idx="12"/>
          </p:nvPr>
        </p:nvSpPr>
        <p:spPr/>
        <p:txBody>
          <a:bodyPr/>
          <a:lstStyle/>
          <a:p>
            <a:fld id="{CDB1B0B7-ACC4-423C-A20E-D7CE61C280BB}" type="slidenum">
              <a:rPr lang="en-US" altLang="zh-TW"/>
              <a:pPr/>
              <a:t>83</a:t>
            </a:fld>
            <a:endParaRPr lang="en-US" altLang="zh-TW"/>
          </a:p>
        </p:txBody>
      </p:sp>
      <p:sp>
        <p:nvSpPr>
          <p:cNvPr id="10" name="Rectangle 7"/>
          <p:cNvSpPr>
            <a:spLocks noChangeArrowheads="1"/>
          </p:cNvSpPr>
          <p:nvPr/>
        </p:nvSpPr>
        <p:spPr bwMode="auto">
          <a:xfrm>
            <a:off x="314332" y="-184623"/>
            <a:ext cx="184731" cy="36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Tree>
    <p:extLst>
      <p:ext uri="{BB962C8B-B14F-4D97-AF65-F5344CB8AC3E}">
        <p14:creationId xmlns:p14="http://schemas.microsoft.com/office/powerpoint/2010/main" val="5055646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7650" name="Rectangle 2"/>
          <p:cNvSpPr>
            <a:spLocks noGrp="1" noChangeArrowheads="1"/>
          </p:cNvSpPr>
          <p:nvPr>
            <p:ph type="title"/>
          </p:nvPr>
        </p:nvSpPr>
        <p:spPr/>
        <p:txBody>
          <a:bodyPr/>
          <a:lstStyle/>
          <a:p>
            <a:r>
              <a:rPr lang="en-US" altLang="zh-TW" dirty="0" smtClean="0"/>
              <a:t>Conclusion</a:t>
            </a:r>
            <a:endParaRPr lang="en-US" altLang="zh-TW" dirty="0"/>
          </a:p>
        </p:txBody>
      </p:sp>
      <p:sp>
        <p:nvSpPr>
          <p:cNvPr id="2" name="內容版面配置區 1"/>
          <p:cNvSpPr>
            <a:spLocks noGrp="1"/>
          </p:cNvSpPr>
          <p:nvPr>
            <p:ph idx="1"/>
          </p:nvPr>
        </p:nvSpPr>
        <p:spPr/>
        <p:txBody>
          <a:bodyPr>
            <a:normAutofit/>
          </a:bodyPr>
          <a:lstStyle/>
          <a:p>
            <a:r>
              <a:rPr lang="en-US" altLang="zh-TW" dirty="0"/>
              <a:t>A </a:t>
            </a:r>
            <a:r>
              <a:rPr lang="en-US" altLang="zh-TW" i="1" dirty="0">
                <a:solidFill>
                  <a:srgbClr val="00B0F0"/>
                </a:solidFill>
              </a:rPr>
              <a:t>tag-based statistical framework </a:t>
            </a:r>
            <a:r>
              <a:rPr lang="en-US" altLang="zh-TW" dirty="0"/>
              <a:t>is proposed to perform </a:t>
            </a:r>
            <a:r>
              <a:rPr lang="en-US" altLang="zh-TW" dirty="0">
                <a:solidFill>
                  <a:srgbClr val="FF0000"/>
                </a:solidFill>
              </a:rPr>
              <a:t>understanding</a:t>
            </a:r>
            <a:r>
              <a:rPr lang="en-US" altLang="zh-TW" dirty="0"/>
              <a:t> and </a:t>
            </a:r>
            <a:r>
              <a:rPr lang="en-US" altLang="zh-TW" dirty="0">
                <a:solidFill>
                  <a:srgbClr val="FF0000"/>
                </a:solidFill>
              </a:rPr>
              <a:t>reasoning</a:t>
            </a:r>
            <a:r>
              <a:rPr lang="en-US" altLang="zh-TW" dirty="0"/>
              <a:t> for solving MWP.</a:t>
            </a:r>
          </a:p>
          <a:p>
            <a:r>
              <a:rPr lang="en-US" altLang="zh-TW" dirty="0"/>
              <a:t>Main contributions</a:t>
            </a:r>
          </a:p>
          <a:p>
            <a:pPr lvl="1"/>
            <a:r>
              <a:rPr lang="en-US" altLang="zh-TW" i="1" dirty="0">
                <a:solidFill>
                  <a:srgbClr val="00B0F0"/>
                </a:solidFill>
              </a:rPr>
              <a:t>Proposing a tag-based approach</a:t>
            </a:r>
            <a:r>
              <a:rPr lang="en-US" altLang="zh-TW" i="1" dirty="0"/>
              <a:t> </a:t>
            </a:r>
            <a:r>
              <a:rPr lang="en-US" altLang="zh-TW" dirty="0"/>
              <a:t>to:</a:t>
            </a:r>
            <a:r>
              <a:rPr lang="en-US" altLang="zh-TW" dirty="0">
                <a:solidFill>
                  <a:srgbClr val="FF0000"/>
                </a:solidFill>
              </a:rPr>
              <a:t> </a:t>
            </a:r>
            <a:endParaRPr lang="en-US" altLang="zh-TW" dirty="0" smtClean="0">
              <a:solidFill>
                <a:srgbClr val="FF0000"/>
              </a:solidFill>
            </a:endParaRPr>
          </a:p>
          <a:p>
            <a:pPr marL="1371600" lvl="2" indent="-457200">
              <a:buFont typeface="+mj-lt"/>
              <a:buAutoNum type="arabicPeriod"/>
            </a:pPr>
            <a:r>
              <a:rPr lang="en-US" altLang="zh-TW" dirty="0"/>
              <a:t>P</a:t>
            </a:r>
            <a:r>
              <a:rPr lang="en-US" altLang="zh-TW" dirty="0" smtClean="0"/>
              <a:t>rovide </a:t>
            </a:r>
            <a:r>
              <a:rPr lang="en-US" altLang="zh-TW" dirty="0"/>
              <a:t>the </a:t>
            </a:r>
            <a:r>
              <a:rPr lang="en-US" altLang="zh-TW" dirty="0">
                <a:solidFill>
                  <a:srgbClr val="FF0000"/>
                </a:solidFill>
              </a:rPr>
              <a:t>answer more precisely</a:t>
            </a:r>
            <a:r>
              <a:rPr lang="en-US" altLang="zh-TW" dirty="0"/>
              <a:t>, </a:t>
            </a:r>
            <a:endParaRPr lang="en-US" altLang="zh-TW" dirty="0" smtClean="0"/>
          </a:p>
          <a:p>
            <a:pPr marL="1371600" lvl="2" indent="-457200">
              <a:buFont typeface="+mj-lt"/>
              <a:buAutoNum type="arabicPeriod"/>
            </a:pPr>
            <a:r>
              <a:rPr lang="en-US" altLang="zh-TW" dirty="0"/>
              <a:t>M</a:t>
            </a:r>
            <a:r>
              <a:rPr lang="en-US" altLang="zh-TW" dirty="0" smtClean="0"/>
              <a:t>ake </a:t>
            </a:r>
            <a:r>
              <a:rPr lang="en-US" altLang="zh-TW" dirty="0"/>
              <a:t>the system </a:t>
            </a:r>
            <a:r>
              <a:rPr lang="en-US" altLang="zh-TW" dirty="0">
                <a:solidFill>
                  <a:srgbClr val="FF0000"/>
                </a:solidFill>
              </a:rPr>
              <a:t>less sensitive</a:t>
            </a:r>
            <a:r>
              <a:rPr lang="en-US" altLang="zh-TW" dirty="0"/>
              <a:t> to the </a:t>
            </a:r>
            <a:r>
              <a:rPr lang="en-US" altLang="zh-TW" dirty="0">
                <a:solidFill>
                  <a:srgbClr val="FF0000"/>
                </a:solidFill>
              </a:rPr>
              <a:t>irrelevant </a:t>
            </a:r>
            <a:r>
              <a:rPr lang="en-US" altLang="zh-TW" dirty="0" smtClean="0">
                <a:solidFill>
                  <a:srgbClr val="FF0000"/>
                </a:solidFill>
              </a:rPr>
              <a:t>information</a:t>
            </a:r>
            <a:endParaRPr lang="en-US" altLang="zh-TW" dirty="0" smtClean="0"/>
          </a:p>
          <a:p>
            <a:pPr marL="1371600" lvl="2" indent="-457200">
              <a:buFont typeface="+mj-lt"/>
              <a:buAutoNum type="arabicPeriod"/>
            </a:pPr>
            <a:r>
              <a:rPr lang="en-US" altLang="zh-TW" dirty="0" smtClean="0"/>
              <a:t>Provide </a:t>
            </a:r>
            <a:r>
              <a:rPr lang="en-US" altLang="zh-TW" dirty="0"/>
              <a:t>the </a:t>
            </a:r>
            <a:r>
              <a:rPr lang="en-US" altLang="zh-TW" dirty="0">
                <a:solidFill>
                  <a:srgbClr val="FF0000"/>
                </a:solidFill>
              </a:rPr>
              <a:t>flexibility</a:t>
            </a:r>
            <a:r>
              <a:rPr lang="en-US" altLang="zh-TW" dirty="0"/>
              <a:t> </a:t>
            </a:r>
            <a:r>
              <a:rPr lang="en-US" altLang="zh-TW" dirty="0" smtClean="0"/>
              <a:t>for </a:t>
            </a:r>
            <a:r>
              <a:rPr lang="en-US" altLang="zh-TW" dirty="0"/>
              <a:t>handling various kinds of possible questions.</a:t>
            </a:r>
          </a:p>
          <a:p>
            <a:pPr lvl="1"/>
            <a:r>
              <a:rPr lang="en-US" altLang="zh-TW" i="1" dirty="0">
                <a:solidFill>
                  <a:srgbClr val="00B0F0"/>
                </a:solidFill>
              </a:rPr>
              <a:t>Proposing a statistical framework</a:t>
            </a:r>
            <a:r>
              <a:rPr lang="en-US" altLang="zh-TW" i="1" dirty="0"/>
              <a:t> </a:t>
            </a:r>
            <a:r>
              <a:rPr lang="en-US" altLang="zh-TW" dirty="0" smtClean="0"/>
              <a:t>to perform </a:t>
            </a:r>
            <a:r>
              <a:rPr lang="en-US" altLang="zh-TW" dirty="0"/>
              <a:t>reasoning from the given text, and</a:t>
            </a:r>
            <a:r>
              <a:rPr lang="en-US" altLang="zh-TW" dirty="0">
                <a:solidFill>
                  <a:srgbClr val="FF0000"/>
                </a:solidFill>
              </a:rPr>
              <a:t> automatically learning patterns/parameters from the training-set</a:t>
            </a:r>
            <a:r>
              <a:rPr lang="en-US" altLang="zh-TW" dirty="0"/>
              <a:t>.</a:t>
            </a:r>
          </a:p>
        </p:txBody>
      </p:sp>
      <p:sp>
        <p:nvSpPr>
          <p:cNvPr id="5" name="投影片編號版面配置區 3"/>
          <p:cNvSpPr>
            <a:spLocks noGrp="1"/>
          </p:cNvSpPr>
          <p:nvPr>
            <p:ph type="sldNum" sz="quarter" idx="12"/>
          </p:nvPr>
        </p:nvSpPr>
        <p:spPr/>
        <p:txBody>
          <a:bodyPr/>
          <a:lstStyle/>
          <a:p>
            <a:fld id="{CDB1B0B7-ACC4-423C-A20E-D7CE61C280BB}" type="slidenum">
              <a:rPr lang="en-US" altLang="zh-TW"/>
              <a:pPr/>
              <a:t>84</a:t>
            </a:fld>
            <a:endParaRPr lang="en-US" altLang="zh-TW"/>
          </a:p>
        </p:txBody>
      </p:sp>
    </p:spTree>
    <p:extLst>
      <p:ext uri="{BB962C8B-B14F-4D97-AF65-F5344CB8AC3E}">
        <p14:creationId xmlns:p14="http://schemas.microsoft.com/office/powerpoint/2010/main" val="15135001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chor="b"/>
          <a:lstStyle/>
          <a:p>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Thanks for Listening ! </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文字版面配置區 5"/>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C61BFBD5-3B1B-4B4E-BADF-E4A178CDE117}" type="slidenum">
              <a:rPr lang="en-US" smtClean="0"/>
              <a:pPr/>
              <a:t>85</a:t>
            </a:fld>
            <a:endParaRPr lang="en-US"/>
          </a:p>
        </p:txBody>
      </p:sp>
    </p:spTree>
    <p:extLst>
      <p:ext uri="{BB962C8B-B14F-4D97-AF65-F5344CB8AC3E}">
        <p14:creationId xmlns:p14="http://schemas.microsoft.com/office/powerpoint/2010/main" val="29963573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Error Analysis</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294C92D-0306-4E69-9CD3-20855E849650}" type="slidenum">
              <a:rPr kumimoji="0" lang="en-US" smtClean="0"/>
              <a:pPr/>
              <a:t>86</a:t>
            </a:fld>
            <a:endParaRPr kumimoji="0" lang="en-US"/>
          </a:p>
        </p:txBody>
      </p:sp>
    </p:spTree>
    <p:extLst>
      <p:ext uri="{BB962C8B-B14F-4D97-AF65-F5344CB8AC3E}">
        <p14:creationId xmlns:p14="http://schemas.microsoft.com/office/powerpoint/2010/main" val="6114624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2"/>
          <p:cNvSpPr>
            <a:spLocks noGrp="1"/>
          </p:cNvSpPr>
          <p:nvPr/>
        </p:nvSpPr>
        <p:spPr>
          <a:xfrm>
            <a:off x="119485" y="1096970"/>
            <a:ext cx="8985768" cy="5539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b="1"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742950" indent="-285750" algn="l" defTabSz="914400" rtl="0" eaLnBrk="1" latinLnBrk="0" hangingPunct="1">
              <a:spcBef>
                <a:spcPct val="20000"/>
              </a:spcBef>
              <a:buFont typeface="Courier New" pitchFamily="49" charset="0"/>
              <a:buChar char="o"/>
              <a:defRPr sz="24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dirty="0" smtClean="0"/>
              <a:t>S20: </a:t>
            </a:r>
            <a:r>
              <a:rPr lang="zh-TW" altLang="en-US" dirty="0" smtClean="0"/>
              <a:t>花園</a:t>
            </a:r>
            <a:r>
              <a:rPr lang="zh-TW" altLang="en-US" dirty="0"/>
              <a:t>裡有</a:t>
            </a:r>
            <a:r>
              <a:rPr lang="en-US" altLang="zh-TW" dirty="0"/>
              <a:t>35</a:t>
            </a:r>
            <a:r>
              <a:rPr lang="zh-TW" altLang="en-US" dirty="0"/>
              <a:t>朵</a:t>
            </a:r>
            <a:r>
              <a:rPr lang="zh-TW" altLang="en-US" dirty="0">
                <a:solidFill>
                  <a:srgbClr val="FF0000"/>
                </a:solidFill>
              </a:rPr>
              <a:t>玫瑰花</a:t>
            </a:r>
            <a:r>
              <a:rPr lang="zh-TW" altLang="en-US" dirty="0"/>
              <a:t>和</a:t>
            </a:r>
            <a:r>
              <a:rPr lang="en-US" altLang="zh-TW" dirty="0"/>
              <a:t>2</a:t>
            </a:r>
            <a:r>
              <a:rPr lang="zh-TW" altLang="en-US" dirty="0"/>
              <a:t>朵</a:t>
            </a:r>
            <a:r>
              <a:rPr lang="zh-TW" altLang="en-US" dirty="0">
                <a:solidFill>
                  <a:srgbClr val="FF0000"/>
                </a:solidFill>
              </a:rPr>
              <a:t>百合花</a:t>
            </a:r>
            <a:r>
              <a:rPr lang="zh-TW" altLang="en-US" dirty="0" smtClean="0"/>
              <a:t>，花園</a:t>
            </a:r>
            <a:r>
              <a:rPr lang="zh-TW" altLang="en-US" dirty="0"/>
              <a:t>裡一共有幾朵</a:t>
            </a:r>
            <a:r>
              <a:rPr lang="zh-TW" altLang="en-US" dirty="0">
                <a:solidFill>
                  <a:srgbClr val="FF0000"/>
                </a:solidFill>
              </a:rPr>
              <a:t>花</a:t>
            </a:r>
            <a:r>
              <a:rPr lang="zh-TW" altLang="en-US" dirty="0" smtClean="0"/>
              <a:t>？</a:t>
            </a:r>
            <a:endParaRPr lang="en-US" altLang="zh-TW" dirty="0" smtClean="0"/>
          </a:p>
          <a:p>
            <a:pPr lvl="1"/>
            <a:r>
              <a:rPr lang="en-US" altLang="zh-TW" dirty="0" smtClean="0"/>
              <a:t>Sent1:</a:t>
            </a:r>
          </a:p>
          <a:p>
            <a:pPr lvl="2"/>
            <a:r>
              <a:rPr lang="zh-TW" altLang="en-US" dirty="0" smtClean="0"/>
              <a:t>玫瑰花</a:t>
            </a:r>
            <a:r>
              <a:rPr lang="en-US" altLang="zh-TW" dirty="0" smtClean="0"/>
              <a:t>(5): {</a:t>
            </a:r>
            <a:r>
              <a:rPr lang="en-US" altLang="zh-TW" dirty="0" err="1" smtClean="0"/>
              <a:t>FlowerGrass</a:t>
            </a:r>
            <a:r>
              <a:rPr lang="en-US" altLang="zh-TW" dirty="0" smtClean="0"/>
              <a:t>|</a:t>
            </a:r>
            <a:r>
              <a:rPr lang="zh-TW" altLang="en-US" dirty="0" smtClean="0"/>
              <a:t>花草</a:t>
            </a:r>
            <a:r>
              <a:rPr lang="en-US" altLang="zh-TW" dirty="0" smtClean="0"/>
              <a:t>}</a:t>
            </a:r>
          </a:p>
          <a:p>
            <a:pPr lvl="2"/>
            <a:r>
              <a:rPr lang="zh-TW" altLang="en-US" dirty="0" smtClean="0"/>
              <a:t>百合花</a:t>
            </a:r>
            <a:r>
              <a:rPr lang="en-US" altLang="zh-TW" dirty="0"/>
              <a:t>(8): {</a:t>
            </a:r>
            <a:r>
              <a:rPr lang="en-US" altLang="zh-TW" dirty="0" err="1"/>
              <a:t>FlowerGrass</a:t>
            </a:r>
            <a:r>
              <a:rPr lang="en-US" altLang="zh-TW" dirty="0"/>
              <a:t>|</a:t>
            </a:r>
            <a:r>
              <a:rPr lang="zh-TW" altLang="en-US" dirty="0"/>
              <a:t>花草</a:t>
            </a:r>
            <a:r>
              <a:rPr lang="en-US" altLang="zh-TW" dirty="0" smtClean="0"/>
              <a:t>}</a:t>
            </a:r>
          </a:p>
          <a:p>
            <a:pPr lvl="1"/>
            <a:r>
              <a:rPr lang="en-US" altLang="zh-TW" dirty="0" smtClean="0"/>
              <a:t>Sent2:</a:t>
            </a:r>
          </a:p>
          <a:p>
            <a:pPr lvl="2"/>
            <a:r>
              <a:rPr lang="zh-TW" altLang="en-US" dirty="0"/>
              <a:t>花</a:t>
            </a:r>
            <a:r>
              <a:rPr lang="en-US" altLang="zh-TW" dirty="0"/>
              <a:t>(6): {</a:t>
            </a:r>
            <a:r>
              <a:rPr lang="en-US" altLang="zh-TW" dirty="0" err="1"/>
              <a:t>FlowerGrass</a:t>
            </a:r>
            <a:r>
              <a:rPr lang="en-US" altLang="zh-TW" dirty="0"/>
              <a:t>|</a:t>
            </a:r>
            <a:r>
              <a:rPr lang="zh-TW" altLang="en-US" dirty="0"/>
              <a:t>花草</a:t>
            </a:r>
            <a:r>
              <a:rPr lang="en-US" altLang="zh-TW" dirty="0" smtClean="0"/>
              <a:t>}</a:t>
            </a:r>
          </a:p>
          <a:p>
            <a:pPr lvl="3"/>
            <a:r>
              <a:rPr lang="zh-TW" altLang="en-US" dirty="0" smtClean="0">
                <a:solidFill>
                  <a:srgbClr val="FF0000"/>
                </a:solidFill>
              </a:rPr>
              <a:t>無法</a:t>
            </a:r>
            <a:r>
              <a:rPr lang="zh-TW" altLang="en-US" dirty="0">
                <a:solidFill>
                  <a:srgbClr val="FF0000"/>
                </a:solidFill>
              </a:rPr>
              <a:t>指</a:t>
            </a:r>
            <a:r>
              <a:rPr lang="zh-TW" altLang="en-US" dirty="0" smtClean="0">
                <a:solidFill>
                  <a:srgbClr val="FF0000"/>
                </a:solidFill>
              </a:rPr>
              <a:t>回</a:t>
            </a:r>
            <a:r>
              <a:rPr lang="en-US" altLang="zh-TW" dirty="0" smtClean="0">
                <a:solidFill>
                  <a:srgbClr val="FF0000"/>
                </a:solidFill>
              </a:rPr>
              <a:t>Sent-1</a:t>
            </a:r>
            <a:r>
              <a:rPr lang="zh-TW" altLang="en-US" dirty="0" smtClean="0">
                <a:solidFill>
                  <a:srgbClr val="FF0000"/>
                </a:solidFill>
              </a:rPr>
              <a:t>中的</a:t>
            </a:r>
            <a:r>
              <a:rPr lang="en-US" altLang="zh-TW" dirty="0" smtClean="0">
                <a:solidFill>
                  <a:srgbClr val="FF0000"/>
                </a:solidFill>
              </a:rPr>
              <a:t>”</a:t>
            </a:r>
            <a:r>
              <a:rPr lang="zh-TW" altLang="en-US" dirty="0" smtClean="0">
                <a:solidFill>
                  <a:srgbClr val="FF0000"/>
                </a:solidFill>
              </a:rPr>
              <a:t>玫瑰花</a:t>
            </a:r>
            <a:r>
              <a:rPr lang="en-US" altLang="zh-TW" dirty="0" smtClean="0">
                <a:solidFill>
                  <a:srgbClr val="FF0000"/>
                </a:solidFill>
              </a:rPr>
              <a:t>”</a:t>
            </a:r>
            <a:r>
              <a:rPr lang="zh-TW" altLang="en-US" dirty="0" smtClean="0">
                <a:solidFill>
                  <a:srgbClr val="FF0000"/>
                </a:solidFill>
              </a:rPr>
              <a:t>與</a:t>
            </a:r>
            <a:r>
              <a:rPr lang="en-US" altLang="zh-TW" dirty="0" smtClean="0">
                <a:solidFill>
                  <a:srgbClr val="FF0000"/>
                </a:solidFill>
              </a:rPr>
              <a:t>”</a:t>
            </a:r>
            <a:r>
              <a:rPr lang="zh-TW" altLang="en-US" dirty="0" smtClean="0">
                <a:solidFill>
                  <a:srgbClr val="FF0000"/>
                </a:solidFill>
              </a:rPr>
              <a:t>百合花</a:t>
            </a:r>
            <a:r>
              <a:rPr lang="en-US" altLang="zh-TW" dirty="0" smtClean="0">
                <a:solidFill>
                  <a:srgbClr val="FF0000"/>
                </a:solidFill>
              </a:rPr>
              <a:t>”</a:t>
            </a:r>
          </a:p>
          <a:p>
            <a:r>
              <a:rPr lang="en-US" altLang="zh-TW" dirty="0" smtClean="0"/>
              <a:t>S63: </a:t>
            </a:r>
            <a:r>
              <a:rPr lang="zh-TW" altLang="en-US" dirty="0" smtClean="0"/>
              <a:t>操場</a:t>
            </a:r>
            <a:r>
              <a:rPr lang="zh-TW" altLang="en-US" dirty="0"/>
              <a:t>上有</a:t>
            </a:r>
            <a:r>
              <a:rPr lang="en-US" altLang="zh-TW" dirty="0"/>
              <a:t>40</a:t>
            </a:r>
            <a:r>
              <a:rPr lang="zh-TW" altLang="en-US" dirty="0"/>
              <a:t>個</a:t>
            </a:r>
            <a:r>
              <a:rPr lang="zh-TW" altLang="en-US" dirty="0">
                <a:solidFill>
                  <a:srgbClr val="FF0000"/>
                </a:solidFill>
              </a:rPr>
              <a:t>小朋友</a:t>
            </a:r>
            <a:r>
              <a:rPr lang="zh-TW" altLang="en-US" dirty="0"/>
              <a:t>：每</a:t>
            </a:r>
            <a:r>
              <a:rPr lang="en-US" altLang="zh-TW" dirty="0"/>
              <a:t>20</a:t>
            </a:r>
            <a:r>
              <a:rPr lang="zh-TW" altLang="en-US" dirty="0">
                <a:solidFill>
                  <a:srgbClr val="FF0000"/>
                </a:solidFill>
              </a:rPr>
              <a:t>人</a:t>
            </a:r>
            <a:r>
              <a:rPr lang="zh-TW" altLang="en-US" dirty="0"/>
              <a:t>分成一組，可以分成多少組</a:t>
            </a:r>
            <a:r>
              <a:rPr lang="zh-TW" altLang="en-US" dirty="0" smtClean="0"/>
              <a:t>？</a:t>
            </a:r>
            <a:endParaRPr lang="en-US" altLang="zh-TW" dirty="0" smtClean="0"/>
          </a:p>
          <a:p>
            <a:pPr lvl="1"/>
            <a:r>
              <a:rPr lang="en-US" altLang="zh-TW" dirty="0" smtClean="0"/>
              <a:t>Sent-2 ”20</a:t>
            </a:r>
            <a:r>
              <a:rPr lang="zh-TW" altLang="en-US" dirty="0" smtClean="0"/>
              <a:t>人</a:t>
            </a:r>
            <a:r>
              <a:rPr lang="en-US" altLang="zh-TW" dirty="0" smtClean="0"/>
              <a:t>”</a:t>
            </a:r>
            <a:r>
              <a:rPr lang="zh-TW" altLang="en-US" dirty="0" smtClean="0"/>
              <a:t>中的</a:t>
            </a:r>
            <a:r>
              <a:rPr lang="en-US" altLang="zh-TW" dirty="0" smtClean="0"/>
              <a:t>”</a:t>
            </a:r>
            <a:r>
              <a:rPr lang="zh-TW" altLang="en-US" dirty="0" smtClean="0"/>
              <a:t>人</a:t>
            </a:r>
            <a:r>
              <a:rPr lang="en-US" altLang="zh-TW" dirty="0" smtClean="0"/>
              <a:t>”</a:t>
            </a:r>
            <a:r>
              <a:rPr lang="zh-TW" altLang="en-US" dirty="0" smtClean="0"/>
              <a:t>指的是</a:t>
            </a:r>
            <a:r>
              <a:rPr lang="en-US" altLang="zh-TW" dirty="0" smtClean="0"/>
              <a:t>Sent-1</a:t>
            </a:r>
            <a:r>
              <a:rPr lang="zh-TW" altLang="en-US" dirty="0" smtClean="0"/>
              <a:t>中的</a:t>
            </a:r>
            <a:r>
              <a:rPr lang="en-US" altLang="zh-TW" dirty="0" smtClean="0"/>
              <a:t>”</a:t>
            </a:r>
            <a:r>
              <a:rPr lang="zh-TW" altLang="en-US" dirty="0" smtClean="0"/>
              <a:t>小朋友</a:t>
            </a:r>
            <a:r>
              <a:rPr lang="en-US" altLang="zh-TW" dirty="0" smtClean="0"/>
              <a:t>”</a:t>
            </a:r>
            <a:endParaRPr lang="en-US" altLang="zh-TW" dirty="0" smtClean="0">
              <a:solidFill>
                <a:srgbClr val="444444"/>
              </a:solidFill>
              <a:latin typeface="Palatino Linotype"/>
              <a:cs typeface="Palatino Linotype"/>
            </a:endParaRPr>
          </a:p>
          <a:p>
            <a:pPr lvl="2"/>
            <a:r>
              <a:rPr lang="en-US" altLang="zh-TW" dirty="0" smtClean="0">
                <a:solidFill>
                  <a:srgbClr val="FF0000"/>
                </a:solidFill>
              </a:rPr>
              <a:t>Subset </a:t>
            </a:r>
            <a:r>
              <a:rPr lang="zh-TW" altLang="en-US" dirty="0" smtClean="0">
                <a:solidFill>
                  <a:srgbClr val="FF0000"/>
                </a:solidFill>
              </a:rPr>
              <a:t>無法</a:t>
            </a:r>
            <a:r>
              <a:rPr lang="en-US" altLang="zh-TW" dirty="0" smtClean="0">
                <a:solidFill>
                  <a:srgbClr val="FF0000"/>
                </a:solidFill>
              </a:rPr>
              <a:t>co-refer (by </a:t>
            </a:r>
            <a:r>
              <a:rPr lang="en-US" altLang="zh-TW" dirty="0" err="1" smtClean="0">
                <a:solidFill>
                  <a:srgbClr val="FF0000"/>
                </a:solidFill>
              </a:rPr>
              <a:t>SuChu</a:t>
            </a:r>
            <a:r>
              <a:rPr lang="en-US" altLang="zh-TW" dirty="0" smtClean="0">
                <a:solidFill>
                  <a:srgbClr val="FF0000"/>
                </a:solidFill>
              </a:rPr>
              <a:t>)</a:t>
            </a:r>
          </a:p>
          <a:p>
            <a:endParaRPr lang="en-US" b="1" dirty="0" smtClean="0">
              <a:solidFill>
                <a:srgbClr val="444444"/>
              </a:solidFill>
              <a:latin typeface="Palatino Linotype"/>
              <a:cs typeface="Palatino Linotype"/>
            </a:endParaRPr>
          </a:p>
          <a:p>
            <a:endParaRPr lang="en-US" b="1" dirty="0" smtClean="0">
              <a:solidFill>
                <a:srgbClr val="444444"/>
              </a:solidFill>
              <a:latin typeface="Palatino Linotype"/>
              <a:cs typeface="Palatino Linotype"/>
            </a:endParaRPr>
          </a:p>
        </p:txBody>
      </p:sp>
      <p:sp>
        <p:nvSpPr>
          <p:cNvPr id="3" name="投影片編號版面配置區 2"/>
          <p:cNvSpPr>
            <a:spLocks noGrp="1"/>
          </p:cNvSpPr>
          <p:nvPr>
            <p:ph type="sldNum" sz="quarter" idx="12"/>
          </p:nvPr>
        </p:nvSpPr>
        <p:spPr/>
        <p:txBody>
          <a:bodyPr/>
          <a:lstStyle/>
          <a:p>
            <a:fld id="{C61BFBD5-3B1B-4B4E-BADF-E4A178CDE117}" type="slidenum">
              <a:rPr lang="en-US" smtClean="0"/>
              <a:t>87</a:t>
            </a:fld>
            <a:endParaRPr lang="en-US"/>
          </a:p>
        </p:txBody>
      </p:sp>
      <p:sp>
        <p:nvSpPr>
          <p:cNvPr id="4" name="Title 1"/>
          <p:cNvSpPr txBox="1">
            <a:spLocks/>
          </p:cNvSpPr>
          <p:nvPr/>
        </p:nvSpPr>
        <p:spPr>
          <a:xfrm>
            <a:off x="276185" y="127000"/>
            <a:ext cx="8686800" cy="931334"/>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b="1"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Without Co-reference Problem(1/4)</a:t>
            </a:r>
            <a:endParaRPr lang="en-US" sz="40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 name="頁尾版面配置區 1"/>
          <p:cNvSpPr>
            <a:spLocks noGrp="1"/>
          </p:cNvSpPr>
          <p:nvPr>
            <p:ph type="ftr" sz="quarter" idx="11"/>
          </p:nvPr>
        </p:nvSpPr>
        <p:spPr>
          <a:xfrm>
            <a:off x="872109" y="6356350"/>
            <a:ext cx="2847975" cy="365125"/>
          </a:xfrm>
        </p:spPr>
        <p:txBody>
          <a:bodyPr/>
          <a:lstStyle/>
          <a:p>
            <a:pPr algn="r"/>
            <a:r>
              <a:rPr lang="en-US" altLang="zh-TW" dirty="0" smtClean="0"/>
              <a:t>Chao-Chun Liang, Oct. 19, 2015 </a:t>
            </a:r>
            <a:endParaRPr lang="en-US" dirty="0"/>
          </a:p>
        </p:txBody>
      </p:sp>
      <p:sp>
        <p:nvSpPr>
          <p:cNvPr id="8" name="AutoShape 4"/>
          <p:cNvSpPr>
            <a:spLocks/>
          </p:cNvSpPr>
          <p:nvPr/>
        </p:nvSpPr>
        <p:spPr bwMode="auto">
          <a:xfrm>
            <a:off x="4374132" y="4802540"/>
            <a:ext cx="3055368" cy="303830"/>
          </a:xfrm>
          <a:prstGeom prst="borderCallout2">
            <a:avLst>
              <a:gd name="adj1" fmla="val 52959"/>
              <a:gd name="adj2" fmla="val -2084"/>
              <a:gd name="adj3" fmla="val 52750"/>
              <a:gd name="adj4" fmla="val -5143"/>
              <a:gd name="adj5" fmla="val -7494"/>
              <a:gd name="adj6" fmla="val -12936"/>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1400" b="1" dirty="0">
                <a:solidFill>
                  <a:srgbClr val="FF0000"/>
                </a:solidFill>
                <a:latin typeface="Arial Narrow" panose="020B0606020202030204" pitchFamily="34" charset="0"/>
              </a:rPr>
              <a:t>小朋友</a:t>
            </a:r>
            <a:r>
              <a:rPr lang="en-US" altLang="zh-TW" sz="1400" b="1" dirty="0">
                <a:solidFill>
                  <a:srgbClr val="FF0000"/>
                </a:solidFill>
                <a:latin typeface="Arial Narrow" panose="020B0606020202030204" pitchFamily="34" charset="0"/>
              </a:rPr>
              <a:t>(5): {human|</a:t>
            </a:r>
            <a:r>
              <a:rPr lang="zh-TW" altLang="en-US" sz="1400" b="1" dirty="0">
                <a:solidFill>
                  <a:srgbClr val="FF0000"/>
                </a:solidFill>
                <a:latin typeface="Arial Narrow" panose="020B0606020202030204" pitchFamily="34" charset="0"/>
              </a:rPr>
              <a:t>人</a:t>
            </a:r>
            <a:r>
              <a:rPr lang="en-US" altLang="zh-TW" sz="1400" b="1" dirty="0">
                <a:solidFill>
                  <a:srgbClr val="FF0000"/>
                </a:solidFill>
                <a:latin typeface="Arial Narrow" panose="020B0606020202030204" pitchFamily="34" charset="0"/>
              </a:rPr>
              <a:t>:age={child|</a:t>
            </a:r>
            <a:r>
              <a:rPr lang="zh-TW" altLang="en-US" sz="1400" b="1" dirty="0">
                <a:solidFill>
                  <a:srgbClr val="FF0000"/>
                </a:solidFill>
                <a:latin typeface="Arial Narrow" panose="020B0606020202030204" pitchFamily="34" charset="0"/>
              </a:rPr>
              <a:t>少兒</a:t>
            </a:r>
            <a:r>
              <a:rPr lang="en-US" altLang="zh-TW" sz="1400" b="1" dirty="0" smtClean="0">
                <a:solidFill>
                  <a:srgbClr val="FF0000"/>
                </a:solidFill>
                <a:latin typeface="Arial Narrow" panose="020B0606020202030204" pitchFamily="34" charset="0"/>
              </a:rPr>
              <a:t>}}</a:t>
            </a:r>
            <a:endParaRPr kumimoji="0" lang="zh-TW" altLang="en-US" sz="1800" b="0" i="0" dirty="0">
              <a:latin typeface="Arial Narrow" panose="020B0606020202030204" pitchFamily="34" charset="0"/>
            </a:endParaRPr>
          </a:p>
        </p:txBody>
      </p:sp>
      <p:sp>
        <p:nvSpPr>
          <p:cNvPr id="9" name="AutoShape 4"/>
          <p:cNvSpPr>
            <a:spLocks/>
          </p:cNvSpPr>
          <p:nvPr/>
        </p:nvSpPr>
        <p:spPr bwMode="auto">
          <a:xfrm>
            <a:off x="6162166" y="3918640"/>
            <a:ext cx="1419734" cy="303830"/>
          </a:xfrm>
          <a:prstGeom prst="borderCallout2">
            <a:avLst>
              <a:gd name="adj1" fmla="val 52959"/>
              <a:gd name="adj2" fmla="val -2084"/>
              <a:gd name="adj3" fmla="val 52750"/>
              <a:gd name="adj4" fmla="val -5143"/>
              <a:gd name="adj5" fmla="val 140895"/>
              <a:gd name="adj6" fmla="val -15014"/>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1400" b="1" dirty="0">
                <a:solidFill>
                  <a:srgbClr val="FF0000"/>
                </a:solidFill>
                <a:latin typeface="Arial Narrow" panose="020B0606020202030204" pitchFamily="34" charset="0"/>
              </a:rPr>
              <a:t>人</a:t>
            </a:r>
            <a:r>
              <a:rPr lang="en-US" altLang="zh-TW" sz="1400" b="1" dirty="0">
                <a:solidFill>
                  <a:srgbClr val="FF0000"/>
                </a:solidFill>
                <a:latin typeface="Arial Narrow" panose="020B0606020202030204" pitchFamily="34" charset="0"/>
              </a:rPr>
              <a:t>(3): {human|</a:t>
            </a:r>
            <a:r>
              <a:rPr lang="zh-TW" altLang="en-US" sz="1400" b="1" dirty="0">
                <a:solidFill>
                  <a:srgbClr val="FF0000"/>
                </a:solidFill>
                <a:latin typeface="Arial Narrow" panose="020B0606020202030204" pitchFamily="34" charset="0"/>
              </a:rPr>
              <a:t>人</a:t>
            </a:r>
            <a:r>
              <a:rPr lang="en-US" altLang="zh-TW" sz="1400" b="1" dirty="0">
                <a:solidFill>
                  <a:srgbClr val="FF0000"/>
                </a:solidFill>
                <a:latin typeface="Arial Narrow" panose="020B0606020202030204" pitchFamily="34" charset="0"/>
              </a:rPr>
              <a:t>}</a:t>
            </a:r>
            <a:endParaRPr kumimoji="0" lang="zh-TW" altLang="en-US" sz="1400" b="1" i="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31398618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a:xfrm>
            <a:off x="8582033" y="6420056"/>
            <a:ext cx="561975" cy="365125"/>
          </a:xfrm>
        </p:spPr>
        <p:txBody>
          <a:bodyPr/>
          <a:lstStyle/>
          <a:p>
            <a:fld id="{C61BFBD5-3B1B-4B4E-BADF-E4A178CDE117}" type="slidenum">
              <a:rPr lang="en-US" smtClean="0"/>
              <a:t>88</a:t>
            </a:fld>
            <a:endParaRPr lang="en-US" dirty="0"/>
          </a:p>
        </p:txBody>
      </p:sp>
      <p:sp>
        <p:nvSpPr>
          <p:cNvPr id="7" name="Vertical Text Placeholder 2"/>
          <p:cNvSpPr>
            <a:spLocks noGrp="1"/>
          </p:cNvSpPr>
          <p:nvPr/>
        </p:nvSpPr>
        <p:spPr>
          <a:xfrm>
            <a:off x="119485" y="1245369"/>
            <a:ext cx="8985768" cy="5539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b="1"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742950" indent="-285750" algn="l" defTabSz="914400" rtl="0" eaLnBrk="1" latinLnBrk="0" hangingPunct="1">
              <a:spcBef>
                <a:spcPct val="20000"/>
              </a:spcBef>
              <a:buFont typeface="Courier New" pitchFamily="49" charset="0"/>
              <a:buChar char="o"/>
              <a:defRPr sz="24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dirty="0">
                <a:solidFill>
                  <a:srgbClr val="444444"/>
                </a:solidFill>
              </a:rPr>
              <a:t>S199: </a:t>
            </a:r>
            <a:r>
              <a:rPr lang="zh-TW" altLang="en-US" dirty="0">
                <a:solidFill>
                  <a:srgbClr val="FF0000"/>
                </a:solidFill>
              </a:rPr>
              <a:t>原子筆</a:t>
            </a:r>
            <a:r>
              <a:rPr lang="zh-TW" altLang="en-US" dirty="0">
                <a:solidFill>
                  <a:srgbClr val="444444"/>
                </a:solidFill>
              </a:rPr>
              <a:t>每枝</a:t>
            </a:r>
            <a:r>
              <a:rPr lang="en-US" altLang="zh-TW" dirty="0">
                <a:solidFill>
                  <a:srgbClr val="00B050"/>
                </a:solidFill>
              </a:rPr>
              <a:t>20</a:t>
            </a:r>
            <a:r>
              <a:rPr lang="zh-TW" altLang="en-US" dirty="0">
                <a:solidFill>
                  <a:srgbClr val="00B050"/>
                </a:solidFill>
              </a:rPr>
              <a:t>元</a:t>
            </a:r>
            <a:r>
              <a:rPr lang="zh-TW" altLang="en-US" dirty="0">
                <a:solidFill>
                  <a:srgbClr val="444444"/>
                </a:solidFill>
              </a:rPr>
              <a:t>，</a:t>
            </a:r>
            <a:r>
              <a:rPr lang="zh-TW" altLang="en-US" dirty="0">
                <a:solidFill>
                  <a:srgbClr val="FF0000"/>
                </a:solidFill>
              </a:rPr>
              <a:t>鉛筆</a:t>
            </a:r>
            <a:r>
              <a:rPr lang="zh-TW" altLang="en-US" dirty="0">
                <a:solidFill>
                  <a:srgbClr val="444444"/>
                </a:solidFill>
              </a:rPr>
              <a:t>每枝</a:t>
            </a:r>
            <a:r>
              <a:rPr lang="en-US" altLang="zh-TW" dirty="0">
                <a:solidFill>
                  <a:srgbClr val="00B050"/>
                </a:solidFill>
              </a:rPr>
              <a:t>5</a:t>
            </a:r>
            <a:r>
              <a:rPr lang="zh-TW" altLang="en-US" dirty="0">
                <a:solidFill>
                  <a:srgbClr val="00B050"/>
                </a:solidFill>
              </a:rPr>
              <a:t>元</a:t>
            </a:r>
            <a:r>
              <a:rPr lang="zh-TW" altLang="en-US" dirty="0">
                <a:solidFill>
                  <a:srgbClr val="444444"/>
                </a:solidFill>
              </a:rPr>
              <a:t>，姐姐買了</a:t>
            </a:r>
            <a:r>
              <a:rPr lang="en-US" altLang="zh-TW" dirty="0">
                <a:solidFill>
                  <a:srgbClr val="0000FF"/>
                </a:solidFill>
              </a:rPr>
              <a:t>24</a:t>
            </a:r>
            <a:r>
              <a:rPr lang="zh-TW" altLang="en-US" dirty="0">
                <a:solidFill>
                  <a:srgbClr val="0000FF"/>
                </a:solidFill>
              </a:rPr>
              <a:t>枝筆</a:t>
            </a:r>
            <a:r>
              <a:rPr lang="zh-TW" altLang="en-US" dirty="0">
                <a:solidFill>
                  <a:srgbClr val="444444"/>
                </a:solidFill>
              </a:rPr>
              <a:t>，共付了</a:t>
            </a:r>
            <a:r>
              <a:rPr lang="en-US" altLang="zh-TW" dirty="0">
                <a:solidFill>
                  <a:srgbClr val="00B050"/>
                </a:solidFill>
              </a:rPr>
              <a:t>270</a:t>
            </a:r>
            <a:r>
              <a:rPr lang="zh-TW" altLang="en-US" dirty="0">
                <a:solidFill>
                  <a:srgbClr val="00B050"/>
                </a:solidFill>
              </a:rPr>
              <a:t>元</a:t>
            </a:r>
            <a:r>
              <a:rPr lang="zh-TW" altLang="en-US" dirty="0">
                <a:solidFill>
                  <a:srgbClr val="444444"/>
                </a:solidFill>
              </a:rPr>
              <a:t>， </a:t>
            </a:r>
            <a:r>
              <a:rPr lang="zh-TW" altLang="en-US" dirty="0">
                <a:solidFill>
                  <a:srgbClr val="0000FF"/>
                </a:solidFill>
              </a:rPr>
              <a:t>兩種</a:t>
            </a:r>
            <a:r>
              <a:rPr lang="zh-TW" altLang="en-US" dirty="0">
                <a:solidFill>
                  <a:srgbClr val="FF0000"/>
                </a:solidFill>
              </a:rPr>
              <a:t>筆</a:t>
            </a:r>
            <a:r>
              <a:rPr lang="zh-TW" altLang="en-US" dirty="0">
                <a:solidFill>
                  <a:srgbClr val="444444"/>
                </a:solidFill>
              </a:rPr>
              <a:t>各買幾枝</a:t>
            </a:r>
            <a:r>
              <a:rPr lang="zh-TW" altLang="en-US" dirty="0" smtClean="0">
                <a:solidFill>
                  <a:srgbClr val="444444"/>
                </a:solidFill>
              </a:rPr>
              <a:t>？</a:t>
            </a:r>
            <a:endParaRPr lang="en-US" altLang="zh-TW" dirty="0" smtClean="0">
              <a:solidFill>
                <a:srgbClr val="444444"/>
              </a:solidFill>
            </a:endParaRPr>
          </a:p>
          <a:p>
            <a:pPr lvl="1"/>
            <a:r>
              <a:rPr lang="en-US" altLang="zh-TW" dirty="0">
                <a:solidFill>
                  <a:srgbClr val="444444"/>
                </a:solidFill>
              </a:rPr>
              <a:t>Sent-3 ”</a:t>
            </a:r>
            <a:r>
              <a:rPr lang="zh-TW" altLang="en-US" dirty="0">
                <a:solidFill>
                  <a:srgbClr val="444444"/>
                </a:solidFill>
              </a:rPr>
              <a:t>姐姐買了</a:t>
            </a:r>
            <a:r>
              <a:rPr lang="en-US" altLang="zh-TW" dirty="0">
                <a:solidFill>
                  <a:srgbClr val="0000FF"/>
                </a:solidFill>
              </a:rPr>
              <a:t>24</a:t>
            </a:r>
            <a:r>
              <a:rPr lang="zh-TW" altLang="en-US" dirty="0">
                <a:solidFill>
                  <a:srgbClr val="0000FF"/>
                </a:solidFill>
              </a:rPr>
              <a:t>枝筆</a:t>
            </a:r>
            <a:r>
              <a:rPr lang="zh-TW" altLang="en-US" dirty="0">
                <a:solidFill>
                  <a:srgbClr val="444444"/>
                </a:solidFill>
              </a:rPr>
              <a:t>”中的”筆”</a:t>
            </a:r>
            <a:r>
              <a:rPr lang="en-US" altLang="zh-TW" dirty="0">
                <a:solidFill>
                  <a:srgbClr val="444444"/>
                </a:solidFill>
              </a:rPr>
              <a:t>, </a:t>
            </a:r>
            <a:r>
              <a:rPr lang="zh-TW" altLang="en-US" dirty="0">
                <a:solidFill>
                  <a:srgbClr val="444444"/>
                </a:solidFill>
              </a:rPr>
              <a:t>指的是</a:t>
            </a:r>
            <a:r>
              <a:rPr lang="en-US" altLang="zh-TW" dirty="0">
                <a:solidFill>
                  <a:srgbClr val="444444"/>
                </a:solidFill>
              </a:rPr>
              <a:t>Sent-1</a:t>
            </a:r>
            <a:r>
              <a:rPr lang="zh-TW" altLang="en-US" dirty="0">
                <a:solidFill>
                  <a:srgbClr val="444444"/>
                </a:solidFill>
              </a:rPr>
              <a:t>中的”原子筆”</a:t>
            </a:r>
            <a:r>
              <a:rPr lang="en-US" altLang="zh-TW" dirty="0">
                <a:solidFill>
                  <a:srgbClr val="444444"/>
                </a:solidFill>
              </a:rPr>
              <a:t>, </a:t>
            </a:r>
            <a:r>
              <a:rPr lang="zh-TW" altLang="en-US" dirty="0">
                <a:solidFill>
                  <a:srgbClr val="444444"/>
                </a:solidFill>
              </a:rPr>
              <a:t>與</a:t>
            </a:r>
            <a:r>
              <a:rPr lang="en-US" altLang="zh-TW" dirty="0">
                <a:solidFill>
                  <a:srgbClr val="444444"/>
                </a:solidFill>
              </a:rPr>
              <a:t>Sent-2</a:t>
            </a:r>
            <a:r>
              <a:rPr lang="zh-TW" altLang="en-US" dirty="0">
                <a:solidFill>
                  <a:srgbClr val="444444"/>
                </a:solidFill>
              </a:rPr>
              <a:t>中的” 鉛筆</a:t>
            </a:r>
            <a:r>
              <a:rPr lang="zh-TW" altLang="en-US" dirty="0" smtClean="0">
                <a:solidFill>
                  <a:srgbClr val="444444"/>
                </a:solidFill>
              </a:rPr>
              <a:t>”</a:t>
            </a:r>
            <a:endParaRPr lang="en-US" altLang="zh-TW" dirty="0" smtClean="0">
              <a:solidFill>
                <a:srgbClr val="444444"/>
              </a:solidFill>
            </a:endParaRPr>
          </a:p>
          <a:p>
            <a:pPr lvl="2"/>
            <a:r>
              <a:rPr lang="en-US" altLang="zh-TW" dirty="0">
                <a:solidFill>
                  <a:srgbClr val="FF0000"/>
                </a:solidFill>
              </a:rPr>
              <a:t>Sent-3 </a:t>
            </a:r>
            <a:r>
              <a:rPr lang="zh-TW" altLang="en-US" dirty="0">
                <a:solidFill>
                  <a:srgbClr val="FF0000"/>
                </a:solidFill>
              </a:rPr>
              <a:t>的筆指的是原子筆和鉛筆，但不是</a:t>
            </a:r>
            <a:r>
              <a:rPr lang="en-US" altLang="zh-TW" dirty="0">
                <a:solidFill>
                  <a:srgbClr val="FF0000"/>
                </a:solidFill>
              </a:rPr>
              <a:t>Sent-1, Sent-2</a:t>
            </a:r>
            <a:r>
              <a:rPr lang="zh-TW" altLang="en-US" dirty="0">
                <a:solidFill>
                  <a:srgbClr val="FF0000"/>
                </a:solidFill>
              </a:rPr>
              <a:t>中一般性論述的原子筆和鉛筆，無法</a:t>
            </a:r>
            <a:r>
              <a:rPr lang="en-US" altLang="zh-TW" dirty="0">
                <a:solidFill>
                  <a:srgbClr val="FF0000"/>
                </a:solidFill>
              </a:rPr>
              <a:t>co-refer</a:t>
            </a:r>
            <a:r>
              <a:rPr lang="zh-TW" altLang="en-US" dirty="0">
                <a:solidFill>
                  <a:srgbClr val="FF0000"/>
                </a:solidFill>
              </a:rPr>
              <a:t>。</a:t>
            </a:r>
            <a:endParaRPr lang="en-US" altLang="zh-TW" dirty="0" smtClean="0">
              <a:solidFill>
                <a:srgbClr val="FF0000"/>
              </a:solidFill>
            </a:endParaRPr>
          </a:p>
          <a:p>
            <a:pPr lvl="1"/>
            <a:r>
              <a:rPr lang="en-US" altLang="zh-TW" dirty="0">
                <a:solidFill>
                  <a:srgbClr val="444444"/>
                </a:solidFill>
              </a:rPr>
              <a:t>Sent-4”</a:t>
            </a:r>
            <a:r>
              <a:rPr lang="zh-TW" altLang="en-US" dirty="0">
                <a:solidFill>
                  <a:srgbClr val="00B050"/>
                </a:solidFill>
              </a:rPr>
              <a:t>共付了</a:t>
            </a:r>
            <a:r>
              <a:rPr lang="en-US" altLang="zh-TW" dirty="0">
                <a:solidFill>
                  <a:srgbClr val="00B050"/>
                </a:solidFill>
              </a:rPr>
              <a:t>270</a:t>
            </a:r>
            <a:r>
              <a:rPr lang="zh-TW" altLang="en-US" dirty="0">
                <a:solidFill>
                  <a:srgbClr val="00B050"/>
                </a:solidFill>
              </a:rPr>
              <a:t>元”</a:t>
            </a:r>
            <a:r>
              <a:rPr lang="en-US" altLang="zh-TW" dirty="0">
                <a:solidFill>
                  <a:srgbClr val="444444"/>
                </a:solidFill>
              </a:rPr>
              <a:t>, </a:t>
            </a:r>
            <a:r>
              <a:rPr lang="zh-TW" altLang="en-US" dirty="0">
                <a:solidFill>
                  <a:srgbClr val="444444"/>
                </a:solidFill>
              </a:rPr>
              <a:t>指的是</a:t>
            </a:r>
            <a:r>
              <a:rPr lang="en-US" altLang="zh-TW" dirty="0">
                <a:solidFill>
                  <a:srgbClr val="444444"/>
                </a:solidFill>
              </a:rPr>
              <a:t>Sent-3 “</a:t>
            </a:r>
            <a:r>
              <a:rPr lang="zh-TW" altLang="en-US" dirty="0">
                <a:solidFill>
                  <a:srgbClr val="444444"/>
                </a:solidFill>
              </a:rPr>
              <a:t>買了</a:t>
            </a:r>
            <a:r>
              <a:rPr lang="en-US" altLang="zh-TW" dirty="0">
                <a:solidFill>
                  <a:srgbClr val="444444"/>
                </a:solidFill>
              </a:rPr>
              <a:t>24</a:t>
            </a:r>
            <a:r>
              <a:rPr lang="zh-TW" altLang="en-US" dirty="0">
                <a:solidFill>
                  <a:srgbClr val="444444"/>
                </a:solidFill>
              </a:rPr>
              <a:t>枝筆”所付的</a:t>
            </a:r>
            <a:r>
              <a:rPr lang="zh-TW" altLang="en-US" dirty="0" smtClean="0">
                <a:solidFill>
                  <a:srgbClr val="444444"/>
                </a:solidFill>
              </a:rPr>
              <a:t>錢</a:t>
            </a:r>
            <a:endParaRPr lang="en-US" altLang="zh-TW" dirty="0" smtClean="0">
              <a:solidFill>
                <a:srgbClr val="444444"/>
              </a:solidFill>
            </a:endParaRPr>
          </a:p>
          <a:p>
            <a:pPr lvl="2"/>
            <a:r>
              <a:rPr lang="zh-TW" altLang="en-US" dirty="0">
                <a:solidFill>
                  <a:srgbClr val="FF0000"/>
                </a:solidFill>
              </a:rPr>
              <a:t> </a:t>
            </a:r>
            <a:r>
              <a:rPr lang="en-US" altLang="zh-TW" dirty="0">
                <a:solidFill>
                  <a:srgbClr val="FF0000"/>
                </a:solidFill>
              </a:rPr>
              <a:t>"</a:t>
            </a:r>
            <a:r>
              <a:rPr lang="zh-TW" altLang="en-US" dirty="0">
                <a:solidFill>
                  <a:srgbClr val="FF0000"/>
                </a:solidFill>
              </a:rPr>
              <a:t>買</a:t>
            </a:r>
            <a:r>
              <a:rPr lang="en-US" altLang="zh-TW" dirty="0">
                <a:solidFill>
                  <a:srgbClr val="FF0000"/>
                </a:solidFill>
              </a:rPr>
              <a:t>"</a:t>
            </a:r>
            <a:r>
              <a:rPr lang="zh-TW" altLang="en-US" dirty="0">
                <a:solidFill>
                  <a:srgbClr val="FF0000"/>
                </a:solidFill>
              </a:rPr>
              <a:t>的</a:t>
            </a:r>
            <a:r>
              <a:rPr lang="en-US" altLang="zh-TW" dirty="0">
                <a:solidFill>
                  <a:srgbClr val="FF0000"/>
                </a:solidFill>
              </a:rPr>
              <a:t>event frame</a:t>
            </a:r>
            <a:r>
              <a:rPr lang="zh-TW" altLang="en-US" dirty="0">
                <a:solidFill>
                  <a:srgbClr val="FF0000"/>
                </a:solidFill>
              </a:rPr>
              <a:t>只有</a:t>
            </a:r>
            <a:r>
              <a:rPr lang="en-US" altLang="zh-TW" dirty="0">
                <a:solidFill>
                  <a:srgbClr val="FF0000"/>
                </a:solidFill>
              </a:rPr>
              <a:t>agent, theme</a:t>
            </a:r>
            <a:r>
              <a:rPr lang="zh-TW" altLang="en-US" dirty="0">
                <a:solidFill>
                  <a:srgbClr val="FF0000"/>
                </a:solidFill>
              </a:rPr>
              <a:t>，錢</a:t>
            </a:r>
            <a:r>
              <a:rPr lang="en-US" altLang="zh-TW" dirty="0">
                <a:solidFill>
                  <a:srgbClr val="FF0000"/>
                </a:solidFill>
              </a:rPr>
              <a:t>(270</a:t>
            </a:r>
            <a:r>
              <a:rPr lang="zh-TW" altLang="en-US" dirty="0">
                <a:solidFill>
                  <a:srgbClr val="FF0000"/>
                </a:solidFill>
              </a:rPr>
              <a:t>元</a:t>
            </a:r>
            <a:r>
              <a:rPr lang="en-US" altLang="zh-TW" dirty="0">
                <a:solidFill>
                  <a:srgbClr val="FF0000"/>
                </a:solidFill>
              </a:rPr>
              <a:t>)</a:t>
            </a:r>
            <a:r>
              <a:rPr lang="zh-TW" altLang="en-US" dirty="0">
                <a:solidFill>
                  <a:srgbClr val="FF0000"/>
                </a:solidFill>
              </a:rPr>
              <a:t>不屬於其中，但可由適當的</a:t>
            </a:r>
            <a:r>
              <a:rPr lang="en-US" altLang="zh-TW" dirty="0">
                <a:solidFill>
                  <a:srgbClr val="FF0000"/>
                </a:solidFill>
              </a:rPr>
              <a:t>entailment</a:t>
            </a:r>
            <a:r>
              <a:rPr lang="zh-TW" altLang="en-US" dirty="0">
                <a:solidFill>
                  <a:srgbClr val="FF0000"/>
                </a:solidFill>
              </a:rPr>
              <a:t>得知。</a:t>
            </a:r>
            <a:endParaRPr lang="en-US" altLang="zh-TW" dirty="0" smtClean="0">
              <a:solidFill>
                <a:srgbClr val="FF0000"/>
              </a:solidFill>
            </a:endParaRPr>
          </a:p>
          <a:p>
            <a:pPr lvl="1"/>
            <a:r>
              <a:rPr lang="en-US" altLang="zh-TW" dirty="0">
                <a:solidFill>
                  <a:srgbClr val="444444"/>
                </a:solidFill>
              </a:rPr>
              <a:t>Sent-5 “</a:t>
            </a:r>
            <a:r>
              <a:rPr lang="zh-TW" altLang="en-US" dirty="0">
                <a:solidFill>
                  <a:srgbClr val="0000FF"/>
                </a:solidFill>
              </a:rPr>
              <a:t>兩種筆</a:t>
            </a:r>
            <a:r>
              <a:rPr lang="zh-TW" altLang="en-US" dirty="0">
                <a:solidFill>
                  <a:srgbClr val="444444"/>
                </a:solidFill>
              </a:rPr>
              <a:t>” </a:t>
            </a:r>
            <a:r>
              <a:rPr lang="en-US" altLang="zh-TW" dirty="0">
                <a:solidFill>
                  <a:srgbClr val="444444"/>
                </a:solidFill>
              </a:rPr>
              <a:t>, </a:t>
            </a:r>
            <a:r>
              <a:rPr lang="zh-TW" altLang="en-US" dirty="0">
                <a:solidFill>
                  <a:srgbClr val="444444"/>
                </a:solidFill>
              </a:rPr>
              <a:t>指的是</a:t>
            </a:r>
            <a:r>
              <a:rPr lang="en-US" altLang="zh-TW" dirty="0">
                <a:solidFill>
                  <a:srgbClr val="444444"/>
                </a:solidFill>
              </a:rPr>
              <a:t>Sent-1</a:t>
            </a:r>
            <a:r>
              <a:rPr lang="zh-TW" altLang="en-US" dirty="0">
                <a:solidFill>
                  <a:srgbClr val="444444"/>
                </a:solidFill>
              </a:rPr>
              <a:t>中的”原子筆”</a:t>
            </a:r>
            <a:r>
              <a:rPr lang="en-US" altLang="zh-TW" dirty="0">
                <a:solidFill>
                  <a:srgbClr val="444444"/>
                </a:solidFill>
              </a:rPr>
              <a:t>, </a:t>
            </a:r>
            <a:r>
              <a:rPr lang="zh-TW" altLang="en-US" dirty="0">
                <a:solidFill>
                  <a:srgbClr val="444444"/>
                </a:solidFill>
              </a:rPr>
              <a:t>與</a:t>
            </a:r>
            <a:r>
              <a:rPr lang="en-US" altLang="zh-TW" dirty="0">
                <a:solidFill>
                  <a:srgbClr val="444444"/>
                </a:solidFill>
              </a:rPr>
              <a:t>Sent-2</a:t>
            </a:r>
            <a:r>
              <a:rPr lang="zh-TW" altLang="en-US" dirty="0">
                <a:solidFill>
                  <a:srgbClr val="444444"/>
                </a:solidFill>
              </a:rPr>
              <a:t>中的” 鉛筆</a:t>
            </a:r>
            <a:r>
              <a:rPr lang="zh-TW" altLang="en-US" dirty="0" smtClean="0">
                <a:solidFill>
                  <a:srgbClr val="444444"/>
                </a:solidFill>
              </a:rPr>
              <a:t>”</a:t>
            </a:r>
            <a:endParaRPr lang="en-US" altLang="zh-TW" dirty="0" smtClean="0">
              <a:solidFill>
                <a:srgbClr val="444444"/>
              </a:solidFill>
            </a:endParaRPr>
          </a:p>
          <a:p>
            <a:pPr lvl="2"/>
            <a:r>
              <a:rPr lang="zh-TW" altLang="en-US" dirty="0">
                <a:solidFill>
                  <a:srgbClr val="444444"/>
                </a:solidFill>
              </a:rPr>
              <a:t>標記已涵蓋。</a:t>
            </a:r>
            <a:endParaRPr lang="en-US" altLang="zh-TW" dirty="0" smtClean="0">
              <a:solidFill>
                <a:srgbClr val="444444"/>
              </a:solidFill>
            </a:endParaRPr>
          </a:p>
          <a:p>
            <a:pPr lvl="1"/>
            <a:endParaRPr lang="en-US" altLang="zh-TW" dirty="0" smtClean="0"/>
          </a:p>
          <a:p>
            <a:pPr marL="0" indent="0">
              <a:buNone/>
            </a:pPr>
            <a:endParaRPr lang="en-US" b="1" dirty="0" smtClean="0">
              <a:solidFill>
                <a:srgbClr val="444444"/>
              </a:solidFill>
              <a:latin typeface="Palatino Linotype"/>
              <a:cs typeface="Palatino Linotype"/>
            </a:endParaRPr>
          </a:p>
        </p:txBody>
      </p:sp>
      <p:sp>
        <p:nvSpPr>
          <p:cNvPr id="9" name="標題 2"/>
          <p:cNvSpPr>
            <a:spLocks noGrp="1"/>
          </p:cNvSpPr>
          <p:nvPr/>
        </p:nvSpPr>
        <p:spPr>
          <a:xfrm>
            <a:off x="371541" y="257859"/>
            <a:ext cx="8229600" cy="938893"/>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sz="3600" b="1" kern="1200">
                <a:solidFill>
                  <a:schemeClr val="tx2"/>
                </a:solidFill>
                <a:effectLst>
                  <a:outerShdw blurRad="63500" dist="38100" dir="5400000" algn="t" rotWithShape="0">
                    <a:prstClr val="black">
                      <a:alpha val="25000"/>
                    </a:prstClr>
                  </a:outerShdw>
                </a:effectLst>
                <a:latin typeface="Arial Unicode MS" panose="020B0604020202020204" pitchFamily="34" charset="-120"/>
                <a:ea typeface="Arial Unicode MS" panose="020B0604020202020204" pitchFamily="34" charset="-120"/>
                <a:cs typeface="Arial Unicode MS" panose="020B0604020202020204" pitchFamily="34" charset="-120"/>
              </a:defRPr>
            </a:lvl1pPr>
          </a:lstStyle>
          <a:p>
            <a:endParaRPr lang="zh-TW" altLang="en-US" dirty="0"/>
          </a:p>
        </p:txBody>
      </p:sp>
      <p:sp>
        <p:nvSpPr>
          <p:cNvPr id="11" name="Title 1"/>
          <p:cNvSpPr txBox="1">
            <a:spLocks/>
          </p:cNvSpPr>
          <p:nvPr/>
        </p:nvSpPr>
        <p:spPr>
          <a:xfrm>
            <a:off x="276185" y="127000"/>
            <a:ext cx="8686800" cy="931334"/>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b="1"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Without Co-reference Problem(2/4)</a:t>
            </a:r>
            <a:endParaRPr lang="en-US" sz="40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0" name="AutoShape 4"/>
          <p:cNvSpPr>
            <a:spLocks/>
          </p:cNvSpPr>
          <p:nvPr/>
        </p:nvSpPr>
        <p:spPr bwMode="auto">
          <a:xfrm>
            <a:off x="2296094" y="1013093"/>
            <a:ext cx="4136456" cy="303830"/>
          </a:xfrm>
          <a:prstGeom prst="borderCallout2">
            <a:avLst>
              <a:gd name="adj1" fmla="val 52959"/>
              <a:gd name="adj2" fmla="val -2084"/>
              <a:gd name="adj3" fmla="val 52750"/>
              <a:gd name="adj4" fmla="val -5143"/>
              <a:gd name="adj5" fmla="val 94915"/>
              <a:gd name="adj6" fmla="val -7338"/>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1400" b="1" dirty="0">
                <a:solidFill>
                  <a:srgbClr val="FF0000"/>
                </a:solidFill>
                <a:latin typeface="Arial Narrow" panose="020B0606020202030204" pitchFamily="34" charset="0"/>
              </a:rPr>
              <a:t>原子筆</a:t>
            </a:r>
            <a:r>
              <a:rPr lang="en-US" altLang="zh-TW" sz="1400" b="1" dirty="0">
                <a:solidFill>
                  <a:srgbClr val="FF0000"/>
                </a:solidFill>
                <a:latin typeface="Arial Narrow" panose="020B0606020202030204" pitchFamily="34" charset="0"/>
              </a:rPr>
              <a:t>(1): {</a:t>
            </a:r>
            <a:r>
              <a:rPr lang="en-US" altLang="zh-TW" sz="1400" b="1" dirty="0" err="1">
                <a:solidFill>
                  <a:srgbClr val="FF0000"/>
                </a:solidFill>
                <a:latin typeface="Arial Narrow" panose="020B0606020202030204" pitchFamily="34" charset="0"/>
              </a:rPr>
              <a:t>PenInk</a:t>
            </a:r>
            <a:r>
              <a:rPr lang="en-US" altLang="zh-TW" sz="1400" b="1" dirty="0">
                <a:solidFill>
                  <a:srgbClr val="FF0000"/>
                </a:solidFill>
                <a:latin typeface="Arial Narrow" panose="020B0606020202030204" pitchFamily="34" charset="0"/>
              </a:rPr>
              <a:t>|</a:t>
            </a:r>
            <a:r>
              <a:rPr lang="zh-TW" altLang="en-US" sz="1400" b="1" dirty="0">
                <a:solidFill>
                  <a:srgbClr val="FF0000"/>
                </a:solidFill>
                <a:latin typeface="Arial Narrow" panose="020B0606020202030204" pitchFamily="34" charset="0"/>
              </a:rPr>
              <a:t>筆墨</a:t>
            </a:r>
            <a:r>
              <a:rPr lang="en-US" altLang="zh-TW" sz="1400" b="1" dirty="0">
                <a:solidFill>
                  <a:srgbClr val="FF0000"/>
                </a:solidFill>
                <a:latin typeface="Arial Narrow" panose="020B0606020202030204" pitchFamily="34" charset="0"/>
              </a:rPr>
              <a:t>:telic={write|</a:t>
            </a:r>
            <a:r>
              <a:rPr lang="zh-TW" altLang="en-US" sz="1400" b="1" dirty="0">
                <a:solidFill>
                  <a:srgbClr val="FF0000"/>
                </a:solidFill>
                <a:latin typeface="Arial Narrow" panose="020B0606020202030204" pitchFamily="34" charset="0"/>
              </a:rPr>
              <a:t>寫</a:t>
            </a:r>
            <a:r>
              <a:rPr lang="en-US" altLang="zh-TW" sz="1400" b="1" dirty="0">
                <a:solidFill>
                  <a:srgbClr val="FF0000"/>
                </a:solidFill>
                <a:latin typeface="Arial Narrow" panose="020B0606020202030204" pitchFamily="34" charset="0"/>
              </a:rPr>
              <a:t>:instrument={~}}}</a:t>
            </a:r>
            <a:endParaRPr kumimoji="0" lang="zh-TW" altLang="en-US" sz="1400" b="1" i="0" dirty="0">
              <a:solidFill>
                <a:srgbClr val="FF0000"/>
              </a:solidFill>
              <a:latin typeface="Arial Narrow" panose="020B0606020202030204" pitchFamily="34" charset="0"/>
            </a:endParaRPr>
          </a:p>
        </p:txBody>
      </p:sp>
      <p:sp>
        <p:nvSpPr>
          <p:cNvPr id="12" name="AutoShape 4"/>
          <p:cNvSpPr>
            <a:spLocks/>
          </p:cNvSpPr>
          <p:nvPr/>
        </p:nvSpPr>
        <p:spPr bwMode="auto">
          <a:xfrm>
            <a:off x="6706509" y="1674671"/>
            <a:ext cx="1894632" cy="303830"/>
          </a:xfrm>
          <a:prstGeom prst="borderCallout2">
            <a:avLst>
              <a:gd name="adj1" fmla="val 52959"/>
              <a:gd name="adj2" fmla="val -2084"/>
              <a:gd name="adj3" fmla="val 52750"/>
              <a:gd name="adj4" fmla="val -5143"/>
              <a:gd name="adj5" fmla="val -3314"/>
              <a:gd name="adj6" fmla="val -85330"/>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1400" b="1" dirty="0">
                <a:solidFill>
                  <a:srgbClr val="FF0000"/>
                </a:solidFill>
                <a:latin typeface="Arial Narrow" panose="020B0606020202030204" pitchFamily="34" charset="0"/>
              </a:rPr>
              <a:t>鉛筆</a:t>
            </a:r>
            <a:r>
              <a:rPr lang="en-US" altLang="zh-TW" sz="1400" b="1" dirty="0">
                <a:solidFill>
                  <a:srgbClr val="FF0000"/>
                </a:solidFill>
                <a:latin typeface="Arial Narrow" panose="020B0606020202030204" pitchFamily="34" charset="0"/>
              </a:rPr>
              <a:t>(1): {</a:t>
            </a:r>
            <a:r>
              <a:rPr lang="en-US" altLang="zh-TW" sz="1400" b="1" dirty="0" err="1">
                <a:solidFill>
                  <a:srgbClr val="FF0000"/>
                </a:solidFill>
                <a:latin typeface="Arial Narrow" panose="020B0606020202030204" pitchFamily="34" charset="0"/>
              </a:rPr>
              <a:t>PenInk</a:t>
            </a:r>
            <a:r>
              <a:rPr lang="en-US" altLang="zh-TW" sz="1400" b="1" dirty="0">
                <a:solidFill>
                  <a:srgbClr val="FF0000"/>
                </a:solidFill>
                <a:latin typeface="Arial Narrow" panose="020B0606020202030204" pitchFamily="34" charset="0"/>
              </a:rPr>
              <a:t>|</a:t>
            </a:r>
            <a:r>
              <a:rPr lang="zh-TW" altLang="en-US" sz="1400" b="1" dirty="0">
                <a:solidFill>
                  <a:srgbClr val="FF0000"/>
                </a:solidFill>
                <a:latin typeface="Arial Narrow" panose="020B0606020202030204" pitchFamily="34" charset="0"/>
              </a:rPr>
              <a:t>筆墨</a:t>
            </a:r>
            <a:r>
              <a:rPr lang="en-US" altLang="zh-TW" sz="1400" b="1" dirty="0">
                <a:solidFill>
                  <a:srgbClr val="FF0000"/>
                </a:solidFill>
                <a:latin typeface="Arial Narrow" panose="020B0606020202030204" pitchFamily="34" charset="0"/>
              </a:rPr>
              <a:t>}</a:t>
            </a:r>
            <a:endParaRPr kumimoji="0" lang="zh-TW" altLang="en-US" sz="1800" b="0" i="0" dirty="0">
              <a:latin typeface="Arial Narrow" panose="020B0606020202030204" pitchFamily="34" charset="0"/>
            </a:endParaRPr>
          </a:p>
        </p:txBody>
      </p:sp>
      <p:sp>
        <p:nvSpPr>
          <p:cNvPr id="13" name="AutoShape 4"/>
          <p:cNvSpPr>
            <a:spLocks/>
          </p:cNvSpPr>
          <p:nvPr/>
        </p:nvSpPr>
        <p:spPr bwMode="auto">
          <a:xfrm>
            <a:off x="4943450" y="2593713"/>
            <a:ext cx="1584051" cy="303830"/>
          </a:xfrm>
          <a:prstGeom prst="borderCallout2">
            <a:avLst>
              <a:gd name="adj1" fmla="val 52959"/>
              <a:gd name="adj2" fmla="val -2084"/>
              <a:gd name="adj3" fmla="val 52750"/>
              <a:gd name="adj4" fmla="val -5143"/>
              <a:gd name="adj5" fmla="val -153793"/>
              <a:gd name="adj6" fmla="val -26642"/>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1400" b="1" dirty="0">
                <a:solidFill>
                  <a:srgbClr val="FF0000"/>
                </a:solidFill>
                <a:latin typeface="Arial Narrow" panose="020B0606020202030204" pitchFamily="34" charset="0"/>
              </a:rPr>
              <a:t>筆</a:t>
            </a:r>
            <a:r>
              <a:rPr lang="en-US" altLang="zh-TW" sz="1400" b="1" dirty="0">
                <a:solidFill>
                  <a:srgbClr val="FF0000"/>
                </a:solidFill>
                <a:latin typeface="Arial Narrow" panose="020B0606020202030204" pitchFamily="34" charset="0"/>
              </a:rPr>
              <a:t>(5): {</a:t>
            </a:r>
            <a:r>
              <a:rPr lang="en-US" altLang="zh-TW" sz="1400" b="1" dirty="0" err="1">
                <a:solidFill>
                  <a:srgbClr val="FF0000"/>
                </a:solidFill>
                <a:latin typeface="Arial Narrow" panose="020B0606020202030204" pitchFamily="34" charset="0"/>
              </a:rPr>
              <a:t>PenInk</a:t>
            </a:r>
            <a:r>
              <a:rPr lang="en-US" altLang="zh-TW" sz="1400" b="1" dirty="0">
                <a:solidFill>
                  <a:srgbClr val="FF0000"/>
                </a:solidFill>
                <a:latin typeface="Arial Narrow" panose="020B0606020202030204" pitchFamily="34" charset="0"/>
              </a:rPr>
              <a:t>|</a:t>
            </a:r>
            <a:r>
              <a:rPr lang="zh-TW" altLang="en-US" sz="1400" b="1" dirty="0">
                <a:solidFill>
                  <a:srgbClr val="FF0000"/>
                </a:solidFill>
                <a:latin typeface="Arial Narrow" panose="020B0606020202030204" pitchFamily="34" charset="0"/>
              </a:rPr>
              <a:t>筆墨</a:t>
            </a:r>
            <a:r>
              <a:rPr lang="en-US" altLang="zh-TW" sz="1400" b="1" dirty="0">
                <a:solidFill>
                  <a:srgbClr val="FF0000"/>
                </a:solidFill>
                <a:latin typeface="Arial Narrow" panose="020B0606020202030204" pitchFamily="34" charset="0"/>
              </a:rPr>
              <a:t>}</a:t>
            </a:r>
            <a:endParaRPr kumimoji="0" lang="zh-TW" altLang="en-US" sz="1800" b="0" i="0" dirty="0">
              <a:latin typeface="Arial Narrow" panose="020B0606020202030204" pitchFamily="34" charset="0"/>
            </a:endParaRPr>
          </a:p>
        </p:txBody>
      </p:sp>
    </p:spTree>
    <p:extLst>
      <p:ext uri="{BB962C8B-B14F-4D97-AF65-F5344CB8AC3E}">
        <p14:creationId xmlns:p14="http://schemas.microsoft.com/office/powerpoint/2010/main" val="85767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0419"/>
            <a:ext cx="8229600" cy="1050482"/>
          </a:xfrm>
        </p:spPr>
        <p:txBody>
          <a:bodyPr>
            <a:normAutofit/>
          </a:bodyPr>
          <a:lstStyle/>
          <a:p>
            <a:pPr marL="0" lvl="2" algn="ctr" defTabSz="914400">
              <a:lnSpc>
                <a:spcPts val="5800"/>
              </a:lnSpc>
              <a:spcBef>
                <a:spcPct val="0"/>
              </a:spcBef>
            </a:pPr>
            <a:r>
              <a:rPr lang="en-US" altLang="zh-TW" sz="4000" kern="1200" dirty="0" smtClean="0">
                <a:solidFill>
                  <a:srgbClr val="1F497D"/>
                </a:solidFill>
                <a:effectLst>
                  <a:outerShdw blurRad="63500" dist="38100" dir="5400000" algn="t" rotWithShape="0">
                    <a:prstClr val="black">
                      <a:alpha val="25000"/>
                    </a:prstClr>
                  </a:outerShdw>
                </a:effectLst>
                <a:latin typeface="Arial Unicode MS" panose="020B0604020202020204" pitchFamily="34" charset="-120"/>
                <a:ea typeface="Arial Unicode MS" panose="020B0604020202020204" pitchFamily="34" charset="-120"/>
                <a:cs typeface="Arial Unicode MS" panose="020B0604020202020204" pitchFamily="34" charset="-120"/>
              </a:rPr>
              <a:t>Why Machine Reading? (3)</a:t>
            </a:r>
            <a:endParaRPr lang="en-US" altLang="zh-TW" sz="4000" kern="1200" dirty="0">
              <a:solidFill>
                <a:srgbClr val="1F497D"/>
              </a:solidFill>
              <a:effectLst>
                <a:outerShdw blurRad="63500" dist="38100" dir="5400000" algn="t" rotWithShape="0">
                  <a:prstClr val="black">
                    <a:alpha val="25000"/>
                  </a:prstClr>
                </a:outerShdw>
              </a:effectLst>
              <a:latin typeface="+mn-lt"/>
              <a:ea typeface="+mj-ea"/>
              <a:cs typeface="+mj-cs"/>
            </a:endParaRPr>
          </a:p>
        </p:txBody>
      </p:sp>
      <p:sp>
        <p:nvSpPr>
          <p:cNvPr id="3" name="內容版面配置區 2"/>
          <p:cNvSpPr>
            <a:spLocks noGrp="1"/>
          </p:cNvSpPr>
          <p:nvPr>
            <p:ph idx="1"/>
          </p:nvPr>
        </p:nvSpPr>
        <p:spPr>
          <a:xfrm>
            <a:off x="343992" y="1190897"/>
            <a:ext cx="8342811" cy="4756897"/>
          </a:xfrm>
        </p:spPr>
        <p:txBody>
          <a:bodyPr>
            <a:noAutofit/>
          </a:bodyPr>
          <a:lstStyle/>
          <a:p>
            <a:pPr marL="342900" lvl="1" indent="-342900"/>
            <a:r>
              <a:rPr lang="en-US" altLang="zh-TW" sz="3200" dirty="0" smtClean="0">
                <a:solidFill>
                  <a:srgbClr val="444444"/>
                </a:solidFill>
              </a:rPr>
              <a:t>How </a:t>
            </a:r>
            <a:r>
              <a:rPr lang="en-US" altLang="zh-TW" sz="3200" dirty="0">
                <a:solidFill>
                  <a:srgbClr val="444444"/>
                </a:solidFill>
              </a:rPr>
              <a:t>is </a:t>
            </a:r>
            <a:r>
              <a:rPr lang="en-US" altLang="zh-TW" sz="3200" i="1" dirty="0" smtClean="0">
                <a:solidFill>
                  <a:srgbClr val="444444"/>
                </a:solidFill>
              </a:rPr>
              <a:t>Machine </a:t>
            </a:r>
            <a:r>
              <a:rPr lang="en-US" altLang="zh-TW" sz="3200" i="1" dirty="0">
                <a:solidFill>
                  <a:srgbClr val="444444"/>
                </a:solidFill>
              </a:rPr>
              <a:t>Reading </a:t>
            </a:r>
            <a:r>
              <a:rPr lang="en-US" altLang="zh-TW" sz="3200" dirty="0">
                <a:solidFill>
                  <a:srgbClr val="444444"/>
                </a:solidFill>
              </a:rPr>
              <a:t>related to Big Mechanism?</a:t>
            </a:r>
          </a:p>
          <a:p>
            <a:pPr marL="742950" lvl="2" indent="-342900"/>
            <a:r>
              <a:rPr lang="en-US" altLang="zh-TW" sz="2800" dirty="0" smtClean="0">
                <a:solidFill>
                  <a:srgbClr val="444444"/>
                </a:solidFill>
              </a:rPr>
              <a:t>The</a:t>
            </a:r>
            <a:r>
              <a:rPr lang="en-US" altLang="zh-TW" sz="2800" b="1" dirty="0" smtClean="0">
                <a:solidFill>
                  <a:srgbClr val="444444"/>
                </a:solidFill>
              </a:rPr>
              <a:t> </a:t>
            </a:r>
            <a:r>
              <a:rPr lang="en-US" altLang="zh-TW" sz="2800" i="1" dirty="0" smtClean="0">
                <a:solidFill>
                  <a:srgbClr val="FF0000"/>
                </a:solidFill>
              </a:rPr>
              <a:t>pre-requisite</a:t>
            </a:r>
            <a:r>
              <a:rPr lang="en-US" altLang="zh-TW" sz="2800" dirty="0" smtClean="0"/>
              <a:t> </a:t>
            </a:r>
            <a:r>
              <a:rPr lang="en-US" altLang="zh-TW" sz="2800" dirty="0"/>
              <a:t>for </a:t>
            </a:r>
            <a:r>
              <a:rPr lang="en-US" altLang="zh-TW" sz="2800" i="1" dirty="0" smtClean="0"/>
              <a:t>Big Mechanism </a:t>
            </a:r>
            <a:r>
              <a:rPr lang="en-US" altLang="zh-TW" sz="2800" dirty="0" smtClean="0"/>
              <a:t>that </a:t>
            </a:r>
            <a:r>
              <a:rPr lang="en-US" altLang="zh-TW" sz="2800" dirty="0"/>
              <a:t>is that we can </a:t>
            </a:r>
            <a:r>
              <a:rPr lang="en-US" altLang="zh-TW" sz="2800" i="1" dirty="0" smtClean="0">
                <a:solidFill>
                  <a:srgbClr val="FF0000"/>
                </a:solidFill>
              </a:rPr>
              <a:t>read </a:t>
            </a:r>
            <a:r>
              <a:rPr lang="en-US" altLang="zh-TW" sz="2800" i="1" dirty="0">
                <a:solidFill>
                  <a:srgbClr val="FF0000"/>
                </a:solidFill>
              </a:rPr>
              <a:t>each document </a:t>
            </a:r>
            <a:r>
              <a:rPr lang="en-US" altLang="zh-TW" sz="2800" dirty="0"/>
              <a:t>and </a:t>
            </a:r>
            <a:r>
              <a:rPr lang="en-US" altLang="zh-TW" sz="2800" dirty="0" smtClean="0"/>
              <a:t>learn </a:t>
            </a:r>
            <a:r>
              <a:rPr lang="en-US" altLang="zh-TW" sz="2800" dirty="0"/>
              <a:t>its associated </a:t>
            </a:r>
            <a:r>
              <a:rPr lang="en-US" altLang="zh-TW" sz="2800" dirty="0" smtClean="0"/>
              <a:t>knowledge</a:t>
            </a:r>
          </a:p>
          <a:p>
            <a:pPr marL="742950" lvl="2" indent="-342900"/>
            <a:r>
              <a:rPr lang="en-US" altLang="zh-TW" sz="2800" i="1" dirty="0" smtClean="0">
                <a:solidFill>
                  <a:srgbClr val="00B0F0"/>
                </a:solidFill>
              </a:rPr>
              <a:t>Machine Reading </a:t>
            </a:r>
            <a:r>
              <a:rPr lang="en-US" altLang="zh-TW" sz="2800" dirty="0" smtClean="0"/>
              <a:t>is able to give the answer that is </a:t>
            </a:r>
            <a:r>
              <a:rPr lang="en-US" altLang="zh-TW" sz="2800" i="1" dirty="0" smtClean="0">
                <a:solidFill>
                  <a:srgbClr val="FF0000"/>
                </a:solidFill>
              </a:rPr>
              <a:t>implied </a:t>
            </a:r>
            <a:r>
              <a:rPr lang="en-US" altLang="zh-TW" sz="2800" dirty="0" smtClean="0"/>
              <a:t>in the text</a:t>
            </a:r>
            <a:endParaRPr lang="en-US" altLang="zh-TW" sz="2800" b="1" dirty="0" smtClean="0">
              <a:solidFill>
                <a:srgbClr val="444444"/>
              </a:solidFill>
            </a:endParaRPr>
          </a:p>
          <a:p>
            <a:pPr marL="1200150" lvl="3" indent="-342900"/>
            <a:r>
              <a:rPr lang="en-US" altLang="zh-TW" sz="2400" i="1" dirty="0" smtClean="0">
                <a:solidFill>
                  <a:srgbClr val="00B0F0"/>
                </a:solidFill>
              </a:rPr>
              <a:t>Open-domain </a:t>
            </a:r>
            <a:r>
              <a:rPr lang="en-US" altLang="zh-TW" sz="2400" i="1" dirty="0">
                <a:solidFill>
                  <a:srgbClr val="00B0F0"/>
                </a:solidFill>
              </a:rPr>
              <a:t>Q&amp;A </a:t>
            </a:r>
            <a:r>
              <a:rPr lang="en-US" altLang="zh-TW" sz="2400" dirty="0"/>
              <a:t>only aims to find out the text passage that </a:t>
            </a:r>
            <a:r>
              <a:rPr lang="en-US" altLang="zh-TW" sz="2400" i="1" dirty="0">
                <a:solidFill>
                  <a:srgbClr val="FF0000"/>
                </a:solidFill>
              </a:rPr>
              <a:t>contains</a:t>
            </a:r>
            <a:r>
              <a:rPr lang="en-US" altLang="zh-TW" sz="2400" dirty="0"/>
              <a:t> the </a:t>
            </a:r>
            <a:r>
              <a:rPr lang="en-US" altLang="zh-TW" sz="2400" dirty="0" smtClean="0"/>
              <a:t>answer</a:t>
            </a:r>
          </a:p>
          <a:p>
            <a:endParaRPr lang="zh-TW" altLang="en-US" dirty="0"/>
          </a:p>
        </p:txBody>
      </p:sp>
      <p:sp>
        <p:nvSpPr>
          <p:cNvPr id="4" name="頁尾版面配置區 3"/>
          <p:cNvSpPr>
            <a:spLocks noGrp="1"/>
          </p:cNvSpPr>
          <p:nvPr>
            <p:ph type="ftr" sz="quarter" idx="11"/>
          </p:nvPr>
        </p:nvSpPr>
        <p:spPr/>
        <p:txBody>
          <a:bodyPr/>
          <a:lstStyle/>
          <a:p>
            <a:pPr algn="r"/>
            <a:r>
              <a:rPr lang="es-ES" smtClean="0">
                <a:solidFill>
                  <a:prstClr val="black">
                    <a:tint val="75000"/>
                  </a:prstClr>
                </a:solidFill>
              </a:rPr>
              <a:t>Keh-Yih Su, Nov. 4, 2014 </a:t>
            </a:r>
            <a:endParaRPr 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C61BFBD5-3B1B-4B4E-BADF-E4A178CDE117}"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6618952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tical Text Placeholder 2"/>
          <p:cNvSpPr>
            <a:spLocks noGrp="1"/>
          </p:cNvSpPr>
          <p:nvPr/>
        </p:nvSpPr>
        <p:spPr>
          <a:xfrm>
            <a:off x="119485" y="1420866"/>
            <a:ext cx="8985768" cy="5539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b="1"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742950" indent="-285750" algn="l" defTabSz="914400" rtl="0" eaLnBrk="1" latinLnBrk="0" hangingPunct="1">
              <a:spcBef>
                <a:spcPct val="20000"/>
              </a:spcBef>
              <a:buFont typeface="Courier New" pitchFamily="49" charset="0"/>
              <a:buChar char="o"/>
              <a:defRPr sz="24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dirty="0">
                <a:solidFill>
                  <a:srgbClr val="444444"/>
                </a:solidFill>
              </a:rPr>
              <a:t>S186: </a:t>
            </a:r>
            <a:r>
              <a:rPr lang="zh-TW" altLang="en-US" dirty="0">
                <a:solidFill>
                  <a:srgbClr val="444444"/>
                </a:solidFill>
              </a:rPr>
              <a:t>有</a:t>
            </a:r>
            <a:r>
              <a:rPr lang="en-US" altLang="zh-TW" dirty="0">
                <a:solidFill>
                  <a:srgbClr val="0000FF"/>
                </a:solidFill>
              </a:rPr>
              <a:t>100</a:t>
            </a:r>
            <a:r>
              <a:rPr lang="zh-TW" altLang="en-US" dirty="0">
                <a:solidFill>
                  <a:srgbClr val="0000FF"/>
                </a:solidFill>
              </a:rPr>
              <a:t>個</a:t>
            </a:r>
            <a:r>
              <a:rPr lang="zh-TW" altLang="en-US" dirty="0">
                <a:solidFill>
                  <a:srgbClr val="FF0000"/>
                </a:solidFill>
              </a:rPr>
              <a:t>輪胎</a:t>
            </a:r>
            <a:r>
              <a:rPr lang="zh-TW" altLang="en-US" dirty="0">
                <a:solidFill>
                  <a:srgbClr val="444444"/>
                </a:solidFill>
              </a:rPr>
              <a:t>，正好可組裝在</a:t>
            </a:r>
            <a:r>
              <a:rPr lang="zh-TW" altLang="en-US" dirty="0">
                <a:solidFill>
                  <a:srgbClr val="0000FF"/>
                </a:solidFill>
              </a:rPr>
              <a:t>六</a:t>
            </a:r>
            <a:r>
              <a:rPr lang="zh-TW" altLang="en-US" dirty="0">
                <a:solidFill>
                  <a:srgbClr val="FF0000"/>
                </a:solidFill>
              </a:rPr>
              <a:t>輪</a:t>
            </a:r>
            <a:r>
              <a:rPr lang="zh-TW" altLang="en-US" dirty="0">
                <a:solidFill>
                  <a:srgbClr val="444444"/>
                </a:solidFill>
              </a:rPr>
              <a:t>小貨車和</a:t>
            </a:r>
            <a:r>
              <a:rPr lang="zh-TW" altLang="en-US" dirty="0">
                <a:solidFill>
                  <a:srgbClr val="0000FF"/>
                </a:solidFill>
              </a:rPr>
              <a:t>四輪</a:t>
            </a:r>
            <a:r>
              <a:rPr lang="zh-TW" altLang="en-US" dirty="0">
                <a:solidFill>
                  <a:srgbClr val="444444"/>
                </a:solidFill>
              </a:rPr>
              <a:t>汽車共</a:t>
            </a:r>
            <a:r>
              <a:rPr lang="en-US" altLang="zh-TW" dirty="0">
                <a:solidFill>
                  <a:srgbClr val="444444"/>
                </a:solidFill>
              </a:rPr>
              <a:t>22</a:t>
            </a:r>
            <a:r>
              <a:rPr lang="zh-TW" altLang="en-US" dirty="0">
                <a:solidFill>
                  <a:srgbClr val="444444"/>
                </a:solidFill>
              </a:rPr>
              <a:t>輛上， 組裝好的六輪小貨車和四輪汽車各有幾輛</a:t>
            </a:r>
            <a:r>
              <a:rPr lang="zh-TW" altLang="en-US" dirty="0" smtClean="0">
                <a:solidFill>
                  <a:srgbClr val="444444"/>
                </a:solidFill>
              </a:rPr>
              <a:t>？</a:t>
            </a:r>
            <a:endParaRPr lang="en-US" altLang="zh-TW" dirty="0" smtClean="0">
              <a:solidFill>
                <a:srgbClr val="444444"/>
              </a:solidFill>
            </a:endParaRPr>
          </a:p>
          <a:p>
            <a:pPr lvl="1"/>
            <a:r>
              <a:rPr lang="en-US" altLang="zh-TW" dirty="0"/>
              <a:t>Sent-2 ”</a:t>
            </a:r>
            <a:r>
              <a:rPr lang="zh-TW" altLang="en-US" dirty="0"/>
              <a:t>正好可組裝在六輪小貨車和四輪汽車” 中 “</a:t>
            </a:r>
            <a:r>
              <a:rPr lang="zh-TW" altLang="en-US" dirty="0">
                <a:solidFill>
                  <a:srgbClr val="0000FF"/>
                </a:solidFill>
              </a:rPr>
              <a:t>六輪</a:t>
            </a:r>
            <a:r>
              <a:rPr lang="zh-TW" altLang="en-US" dirty="0"/>
              <a:t>小貨車”所需的</a:t>
            </a:r>
            <a:r>
              <a:rPr lang="zh-TW" altLang="en-US" dirty="0" smtClean="0"/>
              <a:t>”輪胎</a:t>
            </a:r>
            <a:r>
              <a:rPr lang="zh-TW" altLang="en-US" dirty="0"/>
              <a:t>” 與“</a:t>
            </a:r>
            <a:r>
              <a:rPr lang="zh-TW" altLang="en-US" dirty="0">
                <a:solidFill>
                  <a:srgbClr val="0000FF"/>
                </a:solidFill>
              </a:rPr>
              <a:t>四輪</a:t>
            </a:r>
            <a:r>
              <a:rPr lang="zh-TW" altLang="en-US" dirty="0"/>
              <a:t>汽車”所需的” 輪胎</a:t>
            </a:r>
            <a:r>
              <a:rPr lang="zh-TW" altLang="en-US" dirty="0" smtClean="0"/>
              <a:t>”指</a:t>
            </a:r>
            <a:r>
              <a:rPr lang="zh-TW" altLang="en-US" dirty="0"/>
              <a:t>的是</a:t>
            </a:r>
            <a:r>
              <a:rPr lang="en-US" altLang="zh-TW" dirty="0"/>
              <a:t>Sent-1</a:t>
            </a:r>
            <a:r>
              <a:rPr lang="zh-TW" altLang="en-US" dirty="0"/>
              <a:t>中的” </a:t>
            </a:r>
            <a:r>
              <a:rPr lang="en-US" altLang="zh-TW" dirty="0"/>
              <a:t>100</a:t>
            </a:r>
            <a:r>
              <a:rPr lang="zh-TW" altLang="en-US" dirty="0"/>
              <a:t>個輪胎”中的”輪胎</a:t>
            </a:r>
            <a:r>
              <a:rPr lang="zh-TW" altLang="en-US" dirty="0" smtClean="0"/>
              <a:t>”</a:t>
            </a:r>
            <a:endParaRPr lang="en-US" altLang="zh-TW" dirty="0" smtClean="0"/>
          </a:p>
          <a:p>
            <a:pPr lvl="2"/>
            <a:r>
              <a:rPr lang="zh-TW" altLang="en-US" dirty="0">
                <a:solidFill>
                  <a:srgbClr val="FF0000"/>
                </a:solidFill>
              </a:rPr>
              <a:t>因 </a:t>
            </a:r>
            <a:r>
              <a:rPr lang="en-US" altLang="zh-TW" dirty="0">
                <a:solidFill>
                  <a:srgbClr val="FF0000"/>
                </a:solidFill>
              </a:rPr>
              <a:t>"</a:t>
            </a:r>
            <a:r>
              <a:rPr lang="zh-TW" altLang="en-US" dirty="0">
                <a:solidFill>
                  <a:srgbClr val="FF0000"/>
                </a:solidFill>
              </a:rPr>
              <a:t>四輪</a:t>
            </a:r>
            <a:r>
              <a:rPr lang="en-US" altLang="zh-TW" dirty="0">
                <a:solidFill>
                  <a:srgbClr val="FF0000"/>
                </a:solidFill>
              </a:rPr>
              <a:t>" </a:t>
            </a:r>
            <a:r>
              <a:rPr lang="zh-TW" altLang="en-US" dirty="0">
                <a:solidFill>
                  <a:srgbClr val="FF0000"/>
                </a:solidFill>
              </a:rPr>
              <a:t>與 </a:t>
            </a:r>
            <a:r>
              <a:rPr lang="en-US" altLang="zh-TW" dirty="0">
                <a:solidFill>
                  <a:srgbClr val="FF0000"/>
                </a:solidFill>
              </a:rPr>
              <a:t>"</a:t>
            </a:r>
            <a:r>
              <a:rPr lang="zh-TW" altLang="en-US" dirty="0">
                <a:solidFill>
                  <a:srgbClr val="FF0000"/>
                </a:solidFill>
              </a:rPr>
              <a:t>六輪</a:t>
            </a:r>
            <a:r>
              <a:rPr lang="en-US" altLang="zh-TW" dirty="0">
                <a:solidFill>
                  <a:srgbClr val="FF0000"/>
                </a:solidFill>
              </a:rPr>
              <a:t>" </a:t>
            </a:r>
            <a:r>
              <a:rPr lang="zh-TW" altLang="en-US" dirty="0">
                <a:solidFill>
                  <a:srgbClr val="FF0000"/>
                </a:solidFill>
              </a:rPr>
              <a:t>汽車所指涉的輪胎是一般指稱，並不為</a:t>
            </a:r>
            <a:r>
              <a:rPr lang="en-US" altLang="zh-TW" dirty="0">
                <a:solidFill>
                  <a:srgbClr val="FF0000"/>
                </a:solidFill>
              </a:rPr>
              <a:t>Sent-1</a:t>
            </a:r>
            <a:r>
              <a:rPr lang="zh-TW" altLang="en-US" dirty="0">
                <a:solidFill>
                  <a:srgbClr val="FF0000"/>
                </a:solidFill>
              </a:rPr>
              <a:t>所提的</a:t>
            </a:r>
            <a:r>
              <a:rPr lang="en-US" altLang="zh-TW" dirty="0">
                <a:solidFill>
                  <a:srgbClr val="FF0000"/>
                </a:solidFill>
              </a:rPr>
              <a:t>100</a:t>
            </a:r>
            <a:r>
              <a:rPr lang="zh-TW" altLang="en-US" dirty="0">
                <a:solidFill>
                  <a:srgbClr val="FF0000"/>
                </a:solidFill>
              </a:rPr>
              <a:t>個輪胎，不為</a:t>
            </a:r>
            <a:r>
              <a:rPr lang="en-US" altLang="zh-TW" dirty="0">
                <a:solidFill>
                  <a:srgbClr val="FF0000"/>
                </a:solidFill>
              </a:rPr>
              <a:t>co-reference</a:t>
            </a:r>
            <a:r>
              <a:rPr lang="zh-TW" altLang="en-US" dirty="0">
                <a:solidFill>
                  <a:srgbClr val="FF0000"/>
                </a:solidFill>
              </a:rPr>
              <a:t>。</a:t>
            </a:r>
            <a:endParaRPr lang="en-US" altLang="zh-TW" dirty="0" smtClean="0">
              <a:solidFill>
                <a:srgbClr val="FF0000"/>
              </a:solidFill>
            </a:endParaRPr>
          </a:p>
          <a:p>
            <a:pPr lvl="1"/>
            <a:r>
              <a:rPr lang="en-US" altLang="zh-TW" dirty="0"/>
              <a:t>Sent-3 “</a:t>
            </a:r>
            <a:r>
              <a:rPr lang="zh-TW" altLang="en-US" dirty="0"/>
              <a:t>六輪小貨車和四輪汽車” </a:t>
            </a:r>
            <a:r>
              <a:rPr lang="en-US" altLang="zh-TW" dirty="0"/>
              <a:t>, </a:t>
            </a:r>
            <a:r>
              <a:rPr lang="zh-TW" altLang="en-US" dirty="0"/>
              <a:t>指的是</a:t>
            </a:r>
            <a:r>
              <a:rPr lang="en-US" altLang="zh-TW" dirty="0"/>
              <a:t>Sent-2</a:t>
            </a:r>
            <a:r>
              <a:rPr lang="zh-TW" altLang="en-US" dirty="0"/>
              <a:t>中的”六輪小貨車” 和” 四輪汽車</a:t>
            </a:r>
            <a:r>
              <a:rPr lang="zh-TW" altLang="en-US" dirty="0" smtClean="0"/>
              <a:t>”</a:t>
            </a:r>
            <a:endParaRPr lang="en-US" altLang="zh-TW" dirty="0" smtClean="0"/>
          </a:p>
          <a:p>
            <a:pPr lvl="2"/>
            <a:r>
              <a:rPr lang="zh-TW" altLang="en-US" dirty="0"/>
              <a:t>目前的標記已涵蓋。</a:t>
            </a:r>
            <a:endParaRPr lang="en-US" altLang="zh-TW" dirty="0" smtClean="0"/>
          </a:p>
          <a:p>
            <a:pPr marL="0" indent="0">
              <a:buNone/>
            </a:pPr>
            <a:endParaRPr lang="en-US" b="1" dirty="0" smtClean="0">
              <a:solidFill>
                <a:srgbClr val="444444"/>
              </a:solidFill>
              <a:latin typeface="Palatino Linotype"/>
              <a:cs typeface="Palatino Linotype"/>
            </a:endParaRPr>
          </a:p>
        </p:txBody>
      </p:sp>
      <p:sp>
        <p:nvSpPr>
          <p:cNvPr id="9" name="標題 2"/>
          <p:cNvSpPr>
            <a:spLocks noGrp="1"/>
          </p:cNvSpPr>
          <p:nvPr/>
        </p:nvSpPr>
        <p:spPr>
          <a:xfrm>
            <a:off x="371541" y="257859"/>
            <a:ext cx="8229600" cy="938893"/>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sz="3600" b="1" kern="1200">
                <a:solidFill>
                  <a:schemeClr val="tx2"/>
                </a:solidFill>
                <a:effectLst>
                  <a:outerShdw blurRad="63500" dist="38100" dir="5400000" algn="t" rotWithShape="0">
                    <a:prstClr val="black">
                      <a:alpha val="25000"/>
                    </a:prstClr>
                  </a:outerShdw>
                </a:effectLst>
                <a:latin typeface="Arial Unicode MS" panose="020B0604020202020204" pitchFamily="34" charset="-120"/>
                <a:ea typeface="Arial Unicode MS" panose="020B0604020202020204" pitchFamily="34" charset="-120"/>
                <a:cs typeface="Arial Unicode MS" panose="020B0604020202020204" pitchFamily="34" charset="-120"/>
              </a:defRPr>
            </a:lvl1pPr>
          </a:lstStyle>
          <a:p>
            <a:endParaRPr lang="zh-TW" altLang="en-US" dirty="0"/>
          </a:p>
        </p:txBody>
      </p:sp>
      <p:sp>
        <p:nvSpPr>
          <p:cNvPr id="12" name="Title 1"/>
          <p:cNvSpPr txBox="1">
            <a:spLocks/>
          </p:cNvSpPr>
          <p:nvPr/>
        </p:nvSpPr>
        <p:spPr>
          <a:xfrm>
            <a:off x="276185" y="127000"/>
            <a:ext cx="8686800" cy="931334"/>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b="1"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Without Co-reference Problem(3/4)</a:t>
            </a:r>
            <a:endParaRPr lang="en-US" sz="40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0" name="AutoShape 4"/>
          <p:cNvSpPr>
            <a:spLocks/>
          </p:cNvSpPr>
          <p:nvPr/>
        </p:nvSpPr>
        <p:spPr bwMode="auto">
          <a:xfrm>
            <a:off x="3362894" y="1184246"/>
            <a:ext cx="1574866" cy="303830"/>
          </a:xfrm>
          <a:prstGeom prst="borderCallout2">
            <a:avLst>
              <a:gd name="adj1" fmla="val 52959"/>
              <a:gd name="adj2" fmla="val -2084"/>
              <a:gd name="adj3" fmla="val 52750"/>
              <a:gd name="adj4" fmla="val -5143"/>
              <a:gd name="adj5" fmla="val 94915"/>
              <a:gd name="adj6" fmla="val -7338"/>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1400" b="1" dirty="0">
                <a:solidFill>
                  <a:srgbClr val="FF0000"/>
                </a:solidFill>
                <a:latin typeface="Arial Narrow" panose="020B0606020202030204" pitchFamily="34" charset="0"/>
              </a:rPr>
              <a:t>輪胎</a:t>
            </a:r>
            <a:r>
              <a:rPr lang="en-US" altLang="zh-TW" sz="1400" b="1" dirty="0">
                <a:solidFill>
                  <a:srgbClr val="FF0000"/>
                </a:solidFill>
                <a:latin typeface="Arial Narrow" panose="020B0606020202030204" pitchFamily="34" charset="0"/>
              </a:rPr>
              <a:t>(2): {</a:t>
            </a:r>
            <a:r>
              <a:rPr lang="zh-TW" altLang="en-US" sz="1400" b="1" dirty="0">
                <a:solidFill>
                  <a:srgbClr val="FF0000"/>
                </a:solidFill>
                <a:latin typeface="Arial Narrow" panose="020B0606020202030204" pitchFamily="34" charset="0"/>
              </a:rPr>
              <a:t>輪胎</a:t>
            </a:r>
            <a:r>
              <a:rPr lang="en-US" altLang="zh-TW" sz="1400" b="1" dirty="0">
                <a:solidFill>
                  <a:srgbClr val="FF0000"/>
                </a:solidFill>
                <a:latin typeface="Arial Narrow" panose="020B0606020202030204" pitchFamily="34" charset="0"/>
              </a:rPr>
              <a:t>|</a:t>
            </a:r>
            <a:r>
              <a:rPr lang="en-US" altLang="zh-TW" sz="1400" b="1" dirty="0" smtClean="0">
                <a:solidFill>
                  <a:srgbClr val="FF0000"/>
                </a:solidFill>
                <a:latin typeface="Arial Narrow" panose="020B0606020202030204" pitchFamily="34" charset="0"/>
              </a:rPr>
              <a:t>tire}</a:t>
            </a:r>
            <a:endParaRPr kumimoji="0" lang="zh-TW" altLang="en-US" sz="1400" b="1" i="0" dirty="0">
              <a:solidFill>
                <a:srgbClr val="FF0000"/>
              </a:solidFill>
              <a:latin typeface="Arial Narrow" panose="020B0606020202030204" pitchFamily="34" charset="0"/>
            </a:endParaRPr>
          </a:p>
        </p:txBody>
      </p:sp>
      <p:sp>
        <p:nvSpPr>
          <p:cNvPr id="13" name="AutoShape 4"/>
          <p:cNvSpPr>
            <a:spLocks/>
          </p:cNvSpPr>
          <p:nvPr/>
        </p:nvSpPr>
        <p:spPr bwMode="auto">
          <a:xfrm>
            <a:off x="6781608" y="1184246"/>
            <a:ext cx="1574866" cy="303830"/>
          </a:xfrm>
          <a:prstGeom prst="borderCallout2">
            <a:avLst>
              <a:gd name="adj1" fmla="val 52959"/>
              <a:gd name="adj2" fmla="val -2084"/>
              <a:gd name="adj3" fmla="val 52750"/>
              <a:gd name="adj4" fmla="val -5143"/>
              <a:gd name="adj5" fmla="val 94915"/>
              <a:gd name="adj6" fmla="val -7338"/>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1400" b="1" dirty="0">
                <a:solidFill>
                  <a:srgbClr val="FF0000"/>
                </a:solidFill>
                <a:latin typeface="Arial Narrow" panose="020B0606020202030204" pitchFamily="34" charset="0"/>
              </a:rPr>
              <a:t>輪</a:t>
            </a:r>
            <a:r>
              <a:rPr lang="en-US" altLang="zh-TW" sz="1400" b="1" dirty="0">
                <a:solidFill>
                  <a:srgbClr val="FF0000"/>
                </a:solidFill>
                <a:latin typeface="Arial Narrow" panose="020B0606020202030204" pitchFamily="34" charset="0"/>
              </a:rPr>
              <a:t>(6): {</a:t>
            </a:r>
            <a:r>
              <a:rPr lang="zh-TW" altLang="en-US" sz="1400" b="1" dirty="0">
                <a:solidFill>
                  <a:srgbClr val="FF0000"/>
                </a:solidFill>
                <a:latin typeface="Arial Narrow" panose="020B0606020202030204" pitchFamily="34" charset="0"/>
              </a:rPr>
              <a:t>輪子</a:t>
            </a:r>
            <a:r>
              <a:rPr lang="en-US" altLang="zh-TW" sz="1400" b="1" dirty="0">
                <a:solidFill>
                  <a:srgbClr val="FF0000"/>
                </a:solidFill>
                <a:latin typeface="Arial Narrow" panose="020B0606020202030204" pitchFamily="34" charset="0"/>
              </a:rPr>
              <a:t>|wheel}</a:t>
            </a:r>
            <a:endParaRPr kumimoji="0" lang="zh-TW" altLang="en-US" sz="1400" b="1" i="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0084321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a:xfrm>
            <a:off x="8582033" y="6371125"/>
            <a:ext cx="561975" cy="365125"/>
          </a:xfrm>
        </p:spPr>
        <p:txBody>
          <a:bodyPr/>
          <a:lstStyle/>
          <a:p>
            <a:fld id="{C61BFBD5-3B1B-4B4E-BADF-E4A178CDE117}" type="slidenum">
              <a:rPr lang="en-US" smtClean="0"/>
              <a:t>90</a:t>
            </a:fld>
            <a:endParaRPr lang="en-US" dirty="0"/>
          </a:p>
        </p:txBody>
      </p:sp>
      <p:sp>
        <p:nvSpPr>
          <p:cNvPr id="7" name="Vertical Text Placeholder 2"/>
          <p:cNvSpPr>
            <a:spLocks noGrp="1"/>
          </p:cNvSpPr>
          <p:nvPr/>
        </p:nvSpPr>
        <p:spPr>
          <a:xfrm>
            <a:off x="252830" y="1327611"/>
            <a:ext cx="8610182" cy="5539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b="1"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742950" indent="-285750" algn="l" defTabSz="914400" rtl="0" eaLnBrk="1" latinLnBrk="0" hangingPunct="1">
              <a:spcBef>
                <a:spcPct val="20000"/>
              </a:spcBef>
              <a:buFont typeface="Courier New" pitchFamily="49" charset="0"/>
              <a:buChar char="o"/>
              <a:defRPr sz="24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dirty="0" smtClean="0">
                <a:solidFill>
                  <a:srgbClr val="444444"/>
                </a:solidFill>
              </a:rPr>
              <a:t>X001: </a:t>
            </a:r>
            <a:r>
              <a:rPr lang="zh-TW" altLang="en-US" dirty="0" smtClean="0">
                <a:solidFill>
                  <a:srgbClr val="0000FF"/>
                </a:solidFill>
              </a:rPr>
              <a:t>雞</a:t>
            </a:r>
            <a:r>
              <a:rPr lang="zh-TW" altLang="en-US" dirty="0">
                <a:solidFill>
                  <a:srgbClr val="0000FF"/>
                </a:solidFill>
              </a:rPr>
              <a:t>兔</a:t>
            </a:r>
            <a:r>
              <a:rPr lang="zh-TW" altLang="en-US" dirty="0">
                <a:solidFill>
                  <a:srgbClr val="444444"/>
                </a:solidFill>
              </a:rPr>
              <a:t>共</a:t>
            </a:r>
            <a:r>
              <a:rPr lang="en-US" altLang="zh-TW" dirty="0">
                <a:solidFill>
                  <a:srgbClr val="444444"/>
                </a:solidFill>
              </a:rPr>
              <a:t>35</a:t>
            </a:r>
            <a:r>
              <a:rPr lang="zh-TW" altLang="en-US" dirty="0">
                <a:solidFill>
                  <a:srgbClr val="444444"/>
                </a:solidFill>
              </a:rPr>
              <a:t>隻，已知</a:t>
            </a:r>
            <a:r>
              <a:rPr lang="zh-TW" altLang="en-US" dirty="0">
                <a:solidFill>
                  <a:srgbClr val="00B050"/>
                </a:solidFill>
              </a:rPr>
              <a:t>腳數</a:t>
            </a:r>
            <a:r>
              <a:rPr lang="zh-TW" altLang="en-US" dirty="0">
                <a:solidFill>
                  <a:srgbClr val="444444"/>
                </a:solidFill>
              </a:rPr>
              <a:t>共</a:t>
            </a:r>
            <a:r>
              <a:rPr lang="en-US" altLang="zh-TW" dirty="0">
                <a:solidFill>
                  <a:srgbClr val="444444"/>
                </a:solidFill>
              </a:rPr>
              <a:t>104</a:t>
            </a:r>
            <a:r>
              <a:rPr lang="zh-TW" altLang="en-US" dirty="0">
                <a:solidFill>
                  <a:srgbClr val="444444"/>
                </a:solidFill>
              </a:rPr>
              <a:t>隻，問</a:t>
            </a:r>
            <a:r>
              <a:rPr lang="zh-TW" altLang="en-US" dirty="0">
                <a:solidFill>
                  <a:srgbClr val="0000FF"/>
                </a:solidFill>
              </a:rPr>
              <a:t>雞兔</a:t>
            </a:r>
            <a:r>
              <a:rPr lang="zh-TW" altLang="en-US" dirty="0">
                <a:solidFill>
                  <a:srgbClr val="444444"/>
                </a:solidFill>
              </a:rPr>
              <a:t>各有幾隻？</a:t>
            </a:r>
            <a:endParaRPr lang="en-US" altLang="zh-TW" dirty="0" smtClean="0">
              <a:solidFill>
                <a:srgbClr val="444444"/>
              </a:solidFill>
            </a:endParaRPr>
          </a:p>
          <a:p>
            <a:pPr lvl="1"/>
            <a:r>
              <a:rPr lang="en-US" altLang="zh-TW" dirty="0" smtClean="0"/>
              <a:t>Sent-2 </a:t>
            </a:r>
            <a:r>
              <a:rPr lang="zh-TW" altLang="en-US" dirty="0" smtClean="0"/>
              <a:t>“腳數共</a:t>
            </a:r>
            <a:r>
              <a:rPr lang="en-US" altLang="zh-TW" dirty="0" smtClean="0"/>
              <a:t>104</a:t>
            </a:r>
            <a:r>
              <a:rPr lang="zh-TW" altLang="en-US" dirty="0" smtClean="0"/>
              <a:t>隻”中的”</a:t>
            </a:r>
            <a:r>
              <a:rPr lang="zh-TW" altLang="en-US" dirty="0" smtClean="0">
                <a:solidFill>
                  <a:srgbClr val="00B050"/>
                </a:solidFill>
              </a:rPr>
              <a:t>腳數</a:t>
            </a:r>
            <a:r>
              <a:rPr lang="zh-TW" altLang="en-US" dirty="0" smtClean="0"/>
              <a:t>”</a:t>
            </a:r>
            <a:r>
              <a:rPr lang="en-US" altLang="zh-TW" dirty="0" smtClean="0"/>
              <a:t>, </a:t>
            </a:r>
            <a:r>
              <a:rPr lang="zh-TW" altLang="en-US" dirty="0" smtClean="0"/>
              <a:t>指的是</a:t>
            </a:r>
            <a:r>
              <a:rPr lang="en-US" altLang="zh-TW" dirty="0" smtClean="0"/>
              <a:t>Sent-1</a:t>
            </a:r>
            <a:r>
              <a:rPr lang="zh-TW" altLang="en-US" dirty="0" smtClean="0"/>
              <a:t>中的” 雞”與”兔” 的腳</a:t>
            </a:r>
            <a:endParaRPr lang="en-US" altLang="zh-TW" dirty="0" smtClean="0"/>
          </a:p>
          <a:p>
            <a:pPr lvl="2"/>
            <a:r>
              <a:rPr lang="en-US" altLang="zh-TW" dirty="0" smtClean="0">
                <a:solidFill>
                  <a:srgbClr val="FF0000"/>
                </a:solidFill>
              </a:rPr>
              <a:t>"</a:t>
            </a:r>
            <a:r>
              <a:rPr lang="zh-TW" altLang="en-US" dirty="0">
                <a:solidFill>
                  <a:srgbClr val="FF0000"/>
                </a:solidFill>
              </a:rPr>
              <a:t>腳</a:t>
            </a:r>
            <a:r>
              <a:rPr lang="en-US" altLang="zh-TW" dirty="0">
                <a:solidFill>
                  <a:srgbClr val="FF0000"/>
                </a:solidFill>
              </a:rPr>
              <a:t>"</a:t>
            </a:r>
            <a:r>
              <a:rPr lang="zh-TW" altLang="en-US" dirty="0">
                <a:solidFill>
                  <a:srgbClr val="FF0000"/>
                </a:solidFill>
              </a:rPr>
              <a:t>的 </a:t>
            </a:r>
            <a:r>
              <a:rPr lang="en-US" altLang="zh-TW" dirty="0">
                <a:solidFill>
                  <a:srgbClr val="FF0000"/>
                </a:solidFill>
              </a:rPr>
              <a:t>whole/host </a:t>
            </a:r>
            <a:r>
              <a:rPr lang="zh-TW" altLang="en-US" dirty="0">
                <a:solidFill>
                  <a:srgbClr val="FF0000"/>
                </a:solidFill>
              </a:rPr>
              <a:t>的確可以</a:t>
            </a:r>
            <a:r>
              <a:rPr lang="en-US" altLang="zh-TW" dirty="0">
                <a:solidFill>
                  <a:srgbClr val="FF0000"/>
                </a:solidFill>
              </a:rPr>
              <a:t>refer</a:t>
            </a:r>
            <a:r>
              <a:rPr lang="zh-TW" altLang="en-US" dirty="0">
                <a:solidFill>
                  <a:srgbClr val="FF0000"/>
                </a:solidFill>
              </a:rPr>
              <a:t>回 </a:t>
            </a:r>
            <a:r>
              <a:rPr lang="en-US" altLang="zh-TW" dirty="0">
                <a:solidFill>
                  <a:srgbClr val="FF0000"/>
                </a:solidFill>
              </a:rPr>
              <a:t>Sent-1</a:t>
            </a:r>
            <a:r>
              <a:rPr lang="zh-TW" altLang="en-US" dirty="0">
                <a:solidFill>
                  <a:srgbClr val="FF0000"/>
                </a:solidFill>
              </a:rPr>
              <a:t>中</a:t>
            </a:r>
            <a:r>
              <a:rPr lang="en-US" altLang="zh-TW" dirty="0">
                <a:solidFill>
                  <a:srgbClr val="FF0000"/>
                </a:solidFill>
              </a:rPr>
              <a:t>"</a:t>
            </a:r>
            <a:r>
              <a:rPr lang="zh-TW" altLang="en-US" dirty="0">
                <a:solidFill>
                  <a:srgbClr val="FF0000"/>
                </a:solidFill>
              </a:rPr>
              <a:t>雞</a:t>
            </a:r>
            <a:r>
              <a:rPr lang="en-US" altLang="zh-TW" dirty="0">
                <a:solidFill>
                  <a:srgbClr val="FF0000"/>
                </a:solidFill>
              </a:rPr>
              <a:t>"</a:t>
            </a:r>
            <a:r>
              <a:rPr lang="zh-TW" altLang="en-US" dirty="0">
                <a:solidFill>
                  <a:srgbClr val="FF0000"/>
                </a:solidFill>
              </a:rPr>
              <a:t>和</a:t>
            </a:r>
            <a:r>
              <a:rPr lang="en-US" altLang="zh-TW" dirty="0">
                <a:solidFill>
                  <a:srgbClr val="FF0000"/>
                </a:solidFill>
              </a:rPr>
              <a:t>"</a:t>
            </a:r>
            <a:r>
              <a:rPr lang="zh-TW" altLang="en-US" dirty="0">
                <a:solidFill>
                  <a:srgbClr val="FF0000"/>
                </a:solidFill>
              </a:rPr>
              <a:t>兔</a:t>
            </a:r>
            <a:r>
              <a:rPr lang="en-US" altLang="zh-TW" dirty="0">
                <a:solidFill>
                  <a:srgbClr val="FF0000"/>
                </a:solidFill>
              </a:rPr>
              <a:t>"</a:t>
            </a:r>
            <a:r>
              <a:rPr lang="zh-TW" altLang="en-US" dirty="0">
                <a:solidFill>
                  <a:srgbClr val="FF0000"/>
                </a:solidFill>
              </a:rPr>
              <a:t>的腳，但目前要填回 </a:t>
            </a:r>
            <a:r>
              <a:rPr lang="en-US" altLang="zh-TW" dirty="0">
                <a:solidFill>
                  <a:srgbClr val="FF0000"/>
                </a:solidFill>
              </a:rPr>
              <a:t>host </a:t>
            </a:r>
            <a:r>
              <a:rPr lang="zh-TW" altLang="en-US" dirty="0">
                <a:solidFill>
                  <a:srgbClr val="FF0000"/>
                </a:solidFill>
              </a:rPr>
              <a:t>並 </a:t>
            </a:r>
            <a:r>
              <a:rPr lang="en-US" altLang="zh-TW" dirty="0">
                <a:solidFill>
                  <a:srgbClr val="FF0000"/>
                </a:solidFill>
              </a:rPr>
              <a:t>co-refer </a:t>
            </a:r>
            <a:r>
              <a:rPr lang="zh-TW" altLang="en-US" dirty="0">
                <a:solidFill>
                  <a:srgbClr val="FF0000"/>
                </a:solidFill>
              </a:rPr>
              <a:t>的只有</a:t>
            </a:r>
            <a:r>
              <a:rPr lang="en-US" altLang="zh-TW" dirty="0">
                <a:solidFill>
                  <a:srgbClr val="FF0000"/>
                </a:solidFill>
              </a:rPr>
              <a:t>"</a:t>
            </a:r>
            <a:r>
              <a:rPr lang="zh-TW" altLang="en-US" dirty="0">
                <a:solidFill>
                  <a:srgbClr val="FF0000"/>
                </a:solidFill>
              </a:rPr>
              <a:t>長</a:t>
            </a:r>
            <a:r>
              <a:rPr lang="en-US" altLang="zh-TW" dirty="0">
                <a:solidFill>
                  <a:srgbClr val="FF0000"/>
                </a:solidFill>
              </a:rPr>
              <a:t>"</a:t>
            </a:r>
            <a:r>
              <a:rPr lang="zh-TW" altLang="en-US" dirty="0">
                <a:solidFill>
                  <a:srgbClr val="FF0000"/>
                </a:solidFill>
              </a:rPr>
              <a:t>、</a:t>
            </a:r>
            <a:r>
              <a:rPr lang="en-US" altLang="zh-TW" dirty="0">
                <a:solidFill>
                  <a:srgbClr val="FF0000"/>
                </a:solidFill>
              </a:rPr>
              <a:t>"</a:t>
            </a:r>
            <a:r>
              <a:rPr lang="zh-TW" altLang="en-US" dirty="0">
                <a:solidFill>
                  <a:srgbClr val="FF0000"/>
                </a:solidFill>
              </a:rPr>
              <a:t>寬</a:t>
            </a:r>
            <a:r>
              <a:rPr lang="en-US" altLang="zh-TW" dirty="0">
                <a:solidFill>
                  <a:srgbClr val="FF0000"/>
                </a:solidFill>
              </a:rPr>
              <a:t>"</a:t>
            </a:r>
            <a:r>
              <a:rPr lang="zh-TW" altLang="en-US" dirty="0">
                <a:solidFill>
                  <a:srgbClr val="FF0000"/>
                </a:solidFill>
              </a:rPr>
              <a:t>、</a:t>
            </a:r>
            <a:r>
              <a:rPr lang="en-US" altLang="zh-TW" dirty="0">
                <a:solidFill>
                  <a:srgbClr val="FF0000"/>
                </a:solidFill>
              </a:rPr>
              <a:t>"</a:t>
            </a:r>
            <a:r>
              <a:rPr lang="zh-TW" altLang="en-US" dirty="0">
                <a:solidFill>
                  <a:srgbClr val="FF0000"/>
                </a:solidFill>
              </a:rPr>
              <a:t>高</a:t>
            </a:r>
            <a:r>
              <a:rPr lang="en-US" altLang="zh-TW" dirty="0">
                <a:solidFill>
                  <a:srgbClr val="FF0000"/>
                </a:solidFill>
              </a:rPr>
              <a:t>"</a:t>
            </a:r>
            <a:r>
              <a:rPr lang="zh-TW" altLang="en-US" dirty="0">
                <a:solidFill>
                  <a:srgbClr val="FF0000"/>
                </a:solidFill>
              </a:rPr>
              <a:t>等那二十幾個詞彙，並不包含</a:t>
            </a:r>
            <a:r>
              <a:rPr lang="en-US" altLang="zh-TW" dirty="0">
                <a:solidFill>
                  <a:srgbClr val="FF0000"/>
                </a:solidFill>
              </a:rPr>
              <a:t>"</a:t>
            </a:r>
            <a:r>
              <a:rPr lang="zh-TW" altLang="en-US" dirty="0">
                <a:solidFill>
                  <a:srgbClr val="FF0000"/>
                </a:solidFill>
              </a:rPr>
              <a:t>腳</a:t>
            </a:r>
            <a:r>
              <a:rPr lang="en-US" altLang="zh-TW" dirty="0">
                <a:solidFill>
                  <a:srgbClr val="FF0000"/>
                </a:solidFill>
              </a:rPr>
              <a:t>"</a:t>
            </a:r>
            <a:r>
              <a:rPr lang="zh-TW" altLang="en-US" dirty="0">
                <a:solidFill>
                  <a:srgbClr val="FF0000"/>
                </a:solidFill>
              </a:rPr>
              <a:t>。所以依照現在的標記原則不需要在語意上標記共同指稱</a:t>
            </a:r>
            <a:r>
              <a:rPr lang="zh-TW" altLang="en-US" dirty="0" smtClean="0">
                <a:solidFill>
                  <a:srgbClr val="FF0000"/>
                </a:solidFill>
              </a:rPr>
              <a:t>。</a:t>
            </a:r>
            <a:endParaRPr lang="en-US" altLang="zh-TW" dirty="0" smtClean="0">
              <a:solidFill>
                <a:srgbClr val="FF0000"/>
              </a:solidFill>
            </a:endParaRPr>
          </a:p>
          <a:p>
            <a:pPr lvl="3"/>
            <a:r>
              <a:rPr lang="en-US" altLang="zh-TW" dirty="0" smtClean="0">
                <a:solidFill>
                  <a:srgbClr val="FF0000"/>
                </a:solidFill>
              </a:rPr>
              <a:t>Append [x1] </a:t>
            </a:r>
            <a:r>
              <a:rPr lang="en-US" altLang="zh-TW" dirty="0" smtClean="0">
                <a:solidFill>
                  <a:srgbClr val="444444"/>
                </a:solidFill>
              </a:rPr>
              <a:t>(</a:t>
            </a:r>
            <a:r>
              <a:rPr lang="en-US" altLang="zh-TW" dirty="0"/>
              <a:t>"</a:t>
            </a:r>
            <a:r>
              <a:rPr lang="zh-TW" altLang="en-US" dirty="0"/>
              <a:t>雞</a:t>
            </a:r>
            <a:r>
              <a:rPr lang="en-US" altLang="zh-TW" dirty="0"/>
              <a:t>""</a:t>
            </a:r>
            <a:r>
              <a:rPr lang="zh-TW" altLang="en-US" dirty="0"/>
              <a:t>兔</a:t>
            </a:r>
            <a:r>
              <a:rPr lang="en-US" altLang="zh-TW" dirty="0"/>
              <a:t>"</a:t>
            </a:r>
            <a:r>
              <a:rPr lang="zh-TW" altLang="en-US" dirty="0"/>
              <a:t>這個</a:t>
            </a:r>
            <a:r>
              <a:rPr lang="zh-TW" altLang="en-US" dirty="0" smtClean="0"/>
              <a:t>複合體</a:t>
            </a:r>
            <a:r>
              <a:rPr lang="en-US" altLang="zh-TW" dirty="0" smtClean="0"/>
              <a:t>) in the next example</a:t>
            </a:r>
            <a:endParaRPr lang="en-US" altLang="zh-TW" dirty="0" smtClean="0">
              <a:solidFill>
                <a:srgbClr val="FF0000"/>
              </a:solidFill>
            </a:endParaRPr>
          </a:p>
          <a:p>
            <a:pPr lvl="1"/>
            <a:r>
              <a:rPr lang="en-US" altLang="zh-TW" dirty="0"/>
              <a:t>Sent-3 </a:t>
            </a:r>
            <a:r>
              <a:rPr lang="zh-TW" altLang="en-US" dirty="0"/>
              <a:t>“雞兔各有幾隻”</a:t>
            </a:r>
            <a:r>
              <a:rPr lang="en-US" altLang="zh-TW" dirty="0"/>
              <a:t>, </a:t>
            </a:r>
            <a:r>
              <a:rPr lang="zh-TW" altLang="en-US" dirty="0"/>
              <a:t>指的是</a:t>
            </a:r>
            <a:r>
              <a:rPr lang="en-US" altLang="zh-TW" dirty="0"/>
              <a:t>Sent-1</a:t>
            </a:r>
            <a:r>
              <a:rPr lang="zh-TW" altLang="en-US" dirty="0"/>
              <a:t>中的” 雞”與”兔</a:t>
            </a:r>
            <a:r>
              <a:rPr lang="zh-TW" altLang="en-US" dirty="0" smtClean="0"/>
              <a:t>”</a:t>
            </a:r>
            <a:endParaRPr lang="en-US" altLang="zh-TW" dirty="0" smtClean="0"/>
          </a:p>
          <a:p>
            <a:pPr lvl="2"/>
            <a:r>
              <a:rPr lang="zh-TW" altLang="en-US" dirty="0"/>
              <a:t>目前標記涵蓋該資訊。其中</a:t>
            </a:r>
            <a:r>
              <a:rPr lang="en-US" altLang="zh-TW" dirty="0"/>
              <a:t>[x1]</a:t>
            </a:r>
            <a:r>
              <a:rPr lang="zh-TW" altLang="en-US" dirty="0"/>
              <a:t>指的就是</a:t>
            </a:r>
            <a:r>
              <a:rPr lang="en-US" altLang="zh-TW" dirty="0"/>
              <a:t>"</a:t>
            </a:r>
            <a:r>
              <a:rPr lang="zh-TW" altLang="en-US" dirty="0"/>
              <a:t>雞</a:t>
            </a:r>
            <a:r>
              <a:rPr lang="en-US" altLang="zh-TW" dirty="0"/>
              <a:t>""</a:t>
            </a:r>
            <a:r>
              <a:rPr lang="zh-TW" altLang="en-US" dirty="0"/>
              <a:t>兔</a:t>
            </a:r>
            <a:r>
              <a:rPr lang="en-US" altLang="zh-TW" dirty="0"/>
              <a:t>"</a:t>
            </a:r>
            <a:r>
              <a:rPr lang="zh-TW" altLang="en-US" dirty="0"/>
              <a:t>這個複合體。</a:t>
            </a:r>
            <a:endParaRPr lang="en-US" altLang="zh-TW" dirty="0" smtClean="0"/>
          </a:p>
          <a:p>
            <a:pPr marL="0" indent="0">
              <a:buNone/>
            </a:pPr>
            <a:endParaRPr lang="en-US" b="1" dirty="0" smtClean="0">
              <a:solidFill>
                <a:srgbClr val="444444"/>
              </a:solidFill>
              <a:latin typeface="Palatino Linotype"/>
              <a:cs typeface="Palatino Linotype"/>
            </a:endParaRPr>
          </a:p>
        </p:txBody>
      </p:sp>
      <p:sp>
        <p:nvSpPr>
          <p:cNvPr id="9" name="標題 2"/>
          <p:cNvSpPr>
            <a:spLocks noGrp="1"/>
          </p:cNvSpPr>
          <p:nvPr/>
        </p:nvSpPr>
        <p:spPr>
          <a:xfrm>
            <a:off x="371541" y="257859"/>
            <a:ext cx="8229600" cy="938893"/>
          </a:xfrm>
          <a:prstGeom prst="rect">
            <a:avLst/>
          </a:prstGeom>
        </p:spPr>
        <p:txBody>
          <a:bodyPr vert="horz" lIns="91440" tIns="45720" rIns="91440" bIns="45720" rtlCol="0" anchor="ctr">
            <a:noAutofit/>
          </a:bodyPr>
          <a:lstStyle>
            <a:lvl1pPr algn="ctr" defTabSz="914400" rtl="0" eaLnBrk="1" latinLnBrk="0" hangingPunct="1">
              <a:lnSpc>
                <a:spcPts val="5800"/>
              </a:lnSpc>
              <a:spcBef>
                <a:spcPct val="0"/>
              </a:spcBef>
              <a:buNone/>
              <a:defRPr sz="3600" b="1" kern="1200">
                <a:solidFill>
                  <a:schemeClr val="tx2"/>
                </a:solidFill>
                <a:effectLst>
                  <a:outerShdw blurRad="63500" dist="38100" dir="5400000" algn="t" rotWithShape="0">
                    <a:prstClr val="black">
                      <a:alpha val="25000"/>
                    </a:prstClr>
                  </a:outerShdw>
                </a:effectLst>
                <a:latin typeface="Arial Unicode MS" panose="020B0604020202020204" pitchFamily="34" charset="-120"/>
                <a:ea typeface="Arial Unicode MS" panose="020B0604020202020204" pitchFamily="34" charset="-120"/>
                <a:cs typeface="Arial Unicode MS" panose="020B0604020202020204" pitchFamily="34" charset="-120"/>
              </a:defRPr>
            </a:lvl1pPr>
          </a:lstStyle>
          <a:p>
            <a:endParaRPr lang="zh-TW" altLang="en-US" dirty="0"/>
          </a:p>
        </p:txBody>
      </p:sp>
      <p:sp>
        <p:nvSpPr>
          <p:cNvPr id="12" name="Title 1"/>
          <p:cNvSpPr txBox="1">
            <a:spLocks/>
          </p:cNvSpPr>
          <p:nvPr/>
        </p:nvSpPr>
        <p:spPr>
          <a:xfrm>
            <a:off x="276185" y="127000"/>
            <a:ext cx="8686800" cy="931334"/>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b="1" dirty="0" smtClean="0">
                <a:effectLst/>
                <a:latin typeface="Arial Unicode MS" panose="020B0604020202020204" pitchFamily="34" charset="-120"/>
                <a:ea typeface="Arial Unicode MS" panose="020B0604020202020204" pitchFamily="34" charset="-120"/>
                <a:cs typeface="Arial Unicode MS" panose="020B0604020202020204" pitchFamily="34" charset="-120"/>
              </a:rPr>
              <a:t>Without Co-reference Problem(4/4)</a:t>
            </a:r>
            <a:endParaRPr lang="en-US" sz="40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41002541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z="2800" b="1" dirty="0" smtClean="0">
                <a:solidFill>
                  <a:schemeClr val="tx1"/>
                </a:solidFill>
                <a:latin typeface="微软雅黑" pitchFamily="34" charset="-122"/>
                <a:ea typeface="微软雅黑" pitchFamily="34" charset="-122"/>
                <a:sym typeface="宋体" pitchFamily="2" charset="-122"/>
              </a:rPr>
              <a:t>Extract and </a:t>
            </a:r>
            <a:r>
              <a:rPr lang="en-US" altLang="zh-CN" sz="2800" b="1" dirty="0" smtClean="0">
                <a:solidFill>
                  <a:schemeClr val="tx1"/>
                </a:solidFill>
                <a:latin typeface="微软雅黑" pitchFamily="34" charset="-122"/>
                <a:ea typeface="微软雅黑" pitchFamily="34" charset="-122"/>
                <a:sym typeface="宋体" charset="-122"/>
              </a:rPr>
              <a:t>construct quantitative relations</a:t>
            </a:r>
            <a:r>
              <a:rPr lang="en-US" altLang="zh-CN" sz="2800" b="1" dirty="0" smtClean="0">
                <a:solidFill>
                  <a:schemeClr val="tx1"/>
                </a:solidFill>
                <a:latin typeface="微软雅黑" pitchFamily="34" charset="-122"/>
                <a:ea typeface="微软雅黑" pitchFamily="34" charset="-122"/>
                <a:sym typeface="宋体" pitchFamily="2" charset="-122"/>
              </a:rPr>
              <a:t> </a:t>
            </a:r>
            <a:endParaRPr lang="zh-CN" altLang="en-US" sz="2800" b="1" dirty="0" smtClean="0">
              <a:solidFill>
                <a:schemeClr val="tx1"/>
              </a:solidFill>
              <a:latin typeface="微软雅黑" pitchFamily="34" charset="-122"/>
              <a:ea typeface="微软雅黑" pitchFamily="34" charset="-122"/>
              <a:sym typeface="宋体" pitchFamily="2" charset="-122"/>
            </a:endParaRPr>
          </a:p>
        </p:txBody>
      </p:sp>
      <p:sp>
        <p:nvSpPr>
          <p:cNvPr id="3" name="内容占位符 2"/>
          <p:cNvSpPr>
            <a:spLocks noGrp="1"/>
          </p:cNvSpPr>
          <p:nvPr>
            <p:ph idx="1"/>
          </p:nvPr>
        </p:nvSpPr>
        <p:spPr>
          <a:xfrm>
            <a:off x="466928" y="1141112"/>
            <a:ext cx="8686800" cy="5639082"/>
          </a:xfrm>
        </p:spPr>
        <p:txBody>
          <a:bodyPr/>
          <a:lstStyle/>
          <a:p>
            <a:r>
              <a:rPr lang="en-US" altLang="zh-CN" sz="2800" dirty="0" smtClean="0">
                <a:latin typeface="Times New Roman" pitchFamily="18" charset="0"/>
                <a:cs typeface="Times New Roman" pitchFamily="18" charset="0"/>
              </a:rPr>
              <a:t>There are some </a:t>
            </a:r>
            <a:r>
              <a:rPr lang="en-US" altLang="zh-CN" sz="2800" dirty="0" smtClean="0">
                <a:solidFill>
                  <a:srgbClr val="FF0000"/>
                </a:solidFill>
                <a:latin typeface="Times New Roman" pitchFamily="18" charset="0"/>
                <a:cs typeface="Times New Roman" pitchFamily="18" charset="0"/>
              </a:rPr>
              <a:t>chickens</a:t>
            </a:r>
            <a:r>
              <a:rPr lang="en-US" altLang="zh-CN" sz="2800" dirty="0" smtClean="0">
                <a:latin typeface="Times New Roman" pitchFamily="18" charset="0"/>
                <a:cs typeface="Times New Roman" pitchFamily="18" charset="0"/>
              </a:rPr>
              <a:t> and </a:t>
            </a:r>
            <a:r>
              <a:rPr lang="en-US" altLang="zh-CN" sz="2800" dirty="0" smtClean="0">
                <a:solidFill>
                  <a:srgbClr val="FF0000"/>
                </a:solidFill>
                <a:latin typeface="Times New Roman" pitchFamily="18" charset="0"/>
                <a:cs typeface="Times New Roman" pitchFamily="18" charset="0"/>
              </a:rPr>
              <a:t>rabbits</a:t>
            </a:r>
            <a:r>
              <a:rPr lang="en-US" altLang="zh-CN" sz="2800" dirty="0" smtClean="0">
                <a:latin typeface="Times New Roman" pitchFamily="18" charset="0"/>
                <a:cs typeface="Times New Roman" pitchFamily="18" charset="0"/>
              </a:rPr>
              <a:t> in a cage, we can see </a:t>
            </a:r>
            <a:r>
              <a:rPr lang="en-US" altLang="zh-CN" sz="2800" dirty="0" smtClean="0">
                <a:solidFill>
                  <a:srgbClr val="FF0000"/>
                </a:solidFill>
                <a:latin typeface="Times New Roman" pitchFamily="18" charset="0"/>
                <a:cs typeface="Times New Roman" pitchFamily="18" charset="0"/>
              </a:rPr>
              <a:t>35 heads </a:t>
            </a:r>
            <a:r>
              <a:rPr lang="en-US" altLang="zh-CN" sz="2800" dirty="0" smtClean="0">
                <a:latin typeface="Times New Roman" pitchFamily="18" charset="0"/>
                <a:cs typeface="Times New Roman" pitchFamily="18" charset="0"/>
              </a:rPr>
              <a:t>and </a:t>
            </a:r>
            <a:r>
              <a:rPr lang="en-US" altLang="zh-CN" sz="2800" dirty="0" smtClean="0">
                <a:solidFill>
                  <a:srgbClr val="FF0000"/>
                </a:solidFill>
                <a:latin typeface="Times New Roman" pitchFamily="18" charset="0"/>
                <a:cs typeface="Times New Roman" pitchFamily="18" charset="0"/>
              </a:rPr>
              <a:t>94 legs</a:t>
            </a:r>
            <a:r>
              <a:rPr lang="en-US" altLang="zh-CN" sz="2800" dirty="0" smtClean="0">
                <a:latin typeface="Times New Roman" pitchFamily="18" charset="0"/>
                <a:cs typeface="Times New Roman" pitchFamily="18" charset="0"/>
              </a:rPr>
              <a:t>. How many chickens and rabbits?</a:t>
            </a:r>
          </a:p>
          <a:p>
            <a:r>
              <a:rPr lang="en-US" altLang="zh-CN" sz="1600" dirty="0" smtClean="0">
                <a:solidFill>
                  <a:srgbClr val="00B050"/>
                </a:solidFill>
              </a:rPr>
              <a:t> (</a:t>
            </a:r>
            <a:r>
              <a:rPr lang="zh-CN" altLang="en-US" sz="1600" dirty="0" smtClean="0">
                <a:solidFill>
                  <a:srgbClr val="00B050"/>
                </a:solidFill>
              </a:rPr>
              <a:t>若干只鸡兔同在一个笼子里，总共有</a:t>
            </a:r>
            <a:r>
              <a:rPr lang="en-US" altLang="zh-CN" sz="1600" dirty="0" smtClean="0">
                <a:solidFill>
                  <a:srgbClr val="00B050"/>
                </a:solidFill>
              </a:rPr>
              <a:t>35</a:t>
            </a:r>
            <a:r>
              <a:rPr lang="zh-CN" altLang="en-US" sz="1600" dirty="0" smtClean="0">
                <a:solidFill>
                  <a:srgbClr val="00B050"/>
                </a:solidFill>
              </a:rPr>
              <a:t>个头，有</a:t>
            </a:r>
            <a:r>
              <a:rPr lang="en-US" altLang="zh-CN" sz="1600" dirty="0" smtClean="0">
                <a:solidFill>
                  <a:srgbClr val="00B050"/>
                </a:solidFill>
              </a:rPr>
              <a:t>94</a:t>
            </a:r>
            <a:r>
              <a:rPr lang="zh-CN" altLang="en-US" sz="1600" dirty="0" smtClean="0">
                <a:solidFill>
                  <a:srgbClr val="00B050"/>
                </a:solidFill>
              </a:rPr>
              <a:t>只脚。问笼中各有多少只鸡和兔？</a:t>
            </a:r>
            <a:r>
              <a:rPr lang="en-US" altLang="zh-CN" sz="1600" dirty="0" smtClean="0">
                <a:solidFill>
                  <a:srgbClr val="00B050"/>
                </a:solidFill>
              </a:rPr>
              <a:t>)</a:t>
            </a:r>
          </a:p>
          <a:p>
            <a:pPr>
              <a:buNone/>
            </a:pPr>
            <a:endParaRPr lang="zh-CN" altLang="en-US" sz="2800" dirty="0" smtClean="0">
              <a:latin typeface="Times New Roman" pitchFamily="18" charset="0"/>
              <a:cs typeface="Times New Roman" pitchFamily="18" charset="0"/>
            </a:endParaRPr>
          </a:p>
          <a:p>
            <a:pPr>
              <a:lnSpc>
                <a:spcPts val="4000"/>
              </a:lnSpc>
            </a:pPr>
            <a:r>
              <a:rPr lang="en-US" altLang="zh-CN" dirty="0" smtClean="0"/>
              <a:t>Solving: Let chicken x, rabbit y.</a:t>
            </a:r>
          </a:p>
          <a:p>
            <a:pPr>
              <a:lnSpc>
                <a:spcPts val="3500"/>
              </a:lnSpc>
            </a:pPr>
            <a:r>
              <a:rPr lang="en-US" altLang="zh-CN" dirty="0" err="1" smtClean="0"/>
              <a:t>x+y</a:t>
            </a:r>
            <a:r>
              <a:rPr lang="en-US" altLang="zh-CN" dirty="0" smtClean="0"/>
              <a:t>=35</a:t>
            </a:r>
          </a:p>
          <a:p>
            <a:pPr>
              <a:lnSpc>
                <a:spcPts val="3500"/>
              </a:lnSpc>
            </a:pPr>
            <a:r>
              <a:rPr lang="en-US" altLang="zh-CN" dirty="0" smtClean="0"/>
              <a:t>2x+4y=94</a:t>
            </a:r>
            <a:endParaRPr lang="zh-CN" altLang="en-US" dirty="0" smtClean="0"/>
          </a:p>
          <a:p>
            <a:pPr>
              <a:lnSpc>
                <a:spcPts val="3500"/>
              </a:lnSpc>
            </a:pPr>
            <a:r>
              <a:rPr lang="en-US" altLang="zh-CN" dirty="0" smtClean="0"/>
              <a:t>So,</a:t>
            </a:r>
            <a:r>
              <a:rPr lang="zh-CN" altLang="en-US" dirty="0" smtClean="0"/>
              <a:t>  </a:t>
            </a:r>
            <a:r>
              <a:rPr lang="en-US" altLang="zh-CN" dirty="0" smtClean="0"/>
              <a:t>x=23, y=12</a:t>
            </a:r>
          </a:p>
          <a:p>
            <a:pPr>
              <a:lnSpc>
                <a:spcPts val="3500"/>
              </a:lnSpc>
            </a:pPr>
            <a:r>
              <a:rPr lang="en-US" altLang="zh-CN" dirty="0" smtClean="0"/>
              <a:t>Answer: Rabbits 12, Chickens 23.</a:t>
            </a:r>
            <a:endParaRPr lang="zh-CN" altLang="en-US" dirty="0"/>
          </a:p>
        </p:txBody>
      </p:sp>
      <p:grpSp>
        <p:nvGrpSpPr>
          <p:cNvPr id="8" name="组合 7"/>
          <p:cNvGrpSpPr/>
          <p:nvPr/>
        </p:nvGrpSpPr>
        <p:grpSpPr>
          <a:xfrm>
            <a:off x="1331646" y="2781084"/>
            <a:ext cx="3672409" cy="629765"/>
            <a:chOff x="4067944" y="3952061"/>
            <a:chExt cx="3384377" cy="413887"/>
          </a:xfrm>
        </p:grpSpPr>
        <p:sp>
          <p:nvSpPr>
            <p:cNvPr id="4" name="矩形 3"/>
            <p:cNvSpPr/>
            <p:nvPr/>
          </p:nvSpPr>
          <p:spPr>
            <a:xfrm>
              <a:off x="5292080" y="4149874"/>
              <a:ext cx="1394300" cy="21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b="1" dirty="0" err="1" smtClean="0">
                  <a:solidFill>
                    <a:srgbClr val="CFE8CC"/>
                  </a:solidFill>
                  <a:sym typeface="宋体" pitchFamily="2" charset="-122"/>
                </a:rPr>
                <a:t>S</a:t>
              </a:r>
              <a:r>
                <a:rPr lang="en-US" altLang="zh-CN" b="1" dirty="0" err="1" smtClean="0">
                  <a:solidFill>
                    <a:srgbClr val="000000"/>
                  </a:solidFill>
                  <a:sym typeface="宋体" pitchFamily="2" charset="-122"/>
                </a:rPr>
                <a:t>legs</a:t>
              </a:r>
              <a:endParaRPr lang="zh-CN" altLang="en-US" b="1" dirty="0">
                <a:solidFill>
                  <a:srgbClr val="CFE8CC"/>
                </a:solidFill>
                <a:sym typeface="宋体" pitchFamily="2" charset="-122"/>
              </a:endParaRPr>
            </a:p>
          </p:txBody>
        </p:sp>
        <p:sp>
          <p:nvSpPr>
            <p:cNvPr id="5" name="椭圆 4"/>
            <p:cNvSpPr/>
            <p:nvPr/>
          </p:nvSpPr>
          <p:spPr>
            <a:xfrm>
              <a:off x="4067944" y="3952061"/>
              <a:ext cx="1458766" cy="3601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b="1" dirty="0" smtClean="0">
                  <a:solidFill>
                    <a:srgbClr val="000000"/>
                  </a:solidFill>
                  <a:sym typeface="宋体" pitchFamily="2" charset="-122"/>
                </a:rPr>
                <a:t>Chicken</a:t>
              </a:r>
              <a:endParaRPr lang="zh-CN" altLang="en-US" b="1" dirty="0">
                <a:solidFill>
                  <a:srgbClr val="000000"/>
                </a:solidFill>
                <a:sym typeface="宋体" pitchFamily="2" charset="-122"/>
              </a:endParaRPr>
            </a:p>
          </p:txBody>
        </p:sp>
        <p:sp>
          <p:nvSpPr>
            <p:cNvPr id="6" name="椭圆 5"/>
            <p:cNvSpPr/>
            <p:nvPr/>
          </p:nvSpPr>
          <p:spPr>
            <a:xfrm>
              <a:off x="6664145" y="3953306"/>
              <a:ext cx="788176" cy="3601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b="1" dirty="0" smtClean="0">
                  <a:solidFill>
                    <a:srgbClr val="000000"/>
                  </a:solidFill>
                  <a:sym typeface="宋体" pitchFamily="2" charset="-122"/>
                </a:rPr>
                <a:t>2</a:t>
              </a:r>
              <a:endParaRPr lang="zh-CN" altLang="en-US" b="1" dirty="0">
                <a:solidFill>
                  <a:srgbClr val="000000"/>
                </a:solidFill>
                <a:sym typeface="宋体" pitchFamily="2" charset="-122"/>
              </a:endParaRPr>
            </a:p>
          </p:txBody>
        </p:sp>
        <p:cxnSp>
          <p:nvCxnSpPr>
            <p:cNvPr id="7" name="直接箭头连接符 6"/>
            <p:cNvCxnSpPr>
              <a:stCxn id="5" idx="6"/>
            </p:cNvCxnSpPr>
            <p:nvPr/>
          </p:nvCxnSpPr>
          <p:spPr>
            <a:xfrm>
              <a:off x="5526710" y="4132123"/>
              <a:ext cx="1133522" cy="17751"/>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grpSp>
      <p:grpSp>
        <p:nvGrpSpPr>
          <p:cNvPr id="9" name="组合 8"/>
          <p:cNvGrpSpPr/>
          <p:nvPr/>
        </p:nvGrpSpPr>
        <p:grpSpPr>
          <a:xfrm>
            <a:off x="5220072" y="2781084"/>
            <a:ext cx="3744416" cy="629765"/>
            <a:chOff x="4067944" y="3952061"/>
            <a:chExt cx="3384377" cy="413887"/>
          </a:xfrm>
        </p:grpSpPr>
        <p:sp>
          <p:nvSpPr>
            <p:cNvPr id="10" name="矩形 9"/>
            <p:cNvSpPr/>
            <p:nvPr/>
          </p:nvSpPr>
          <p:spPr>
            <a:xfrm>
              <a:off x="5292080" y="4149874"/>
              <a:ext cx="1394300" cy="216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b="1" dirty="0" err="1" smtClean="0">
                  <a:solidFill>
                    <a:srgbClr val="CFE8CC"/>
                  </a:solidFill>
                  <a:sym typeface="宋体" pitchFamily="2" charset="-122"/>
                </a:rPr>
                <a:t>S</a:t>
              </a:r>
              <a:r>
                <a:rPr lang="en-US" altLang="zh-CN" b="1" dirty="0" err="1" smtClean="0">
                  <a:solidFill>
                    <a:srgbClr val="000000"/>
                  </a:solidFill>
                  <a:sym typeface="宋体" pitchFamily="2" charset="-122"/>
                </a:rPr>
                <a:t>legs</a:t>
              </a:r>
              <a:endParaRPr lang="zh-CN" altLang="en-US" b="1" dirty="0">
                <a:solidFill>
                  <a:srgbClr val="CFE8CC"/>
                </a:solidFill>
                <a:sym typeface="宋体" pitchFamily="2" charset="-122"/>
              </a:endParaRPr>
            </a:p>
          </p:txBody>
        </p:sp>
        <p:sp>
          <p:nvSpPr>
            <p:cNvPr id="11" name="椭圆 10"/>
            <p:cNvSpPr/>
            <p:nvPr/>
          </p:nvSpPr>
          <p:spPr>
            <a:xfrm>
              <a:off x="4067944" y="3952061"/>
              <a:ext cx="1458766" cy="3601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b="1" dirty="0" smtClean="0">
                  <a:solidFill>
                    <a:srgbClr val="000000"/>
                  </a:solidFill>
                  <a:sym typeface="宋体" pitchFamily="2" charset="-122"/>
                </a:rPr>
                <a:t>Rabbit</a:t>
              </a:r>
              <a:endParaRPr lang="zh-CN" altLang="en-US" b="1" dirty="0" smtClean="0">
                <a:solidFill>
                  <a:srgbClr val="000000"/>
                </a:solidFill>
                <a:sym typeface="宋体" pitchFamily="2" charset="-122"/>
              </a:endParaRPr>
            </a:p>
          </p:txBody>
        </p:sp>
        <p:sp>
          <p:nvSpPr>
            <p:cNvPr id="12" name="椭圆 11"/>
            <p:cNvSpPr/>
            <p:nvPr/>
          </p:nvSpPr>
          <p:spPr>
            <a:xfrm>
              <a:off x="6664145" y="3953306"/>
              <a:ext cx="788176" cy="3601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b="1" dirty="0" smtClean="0">
                  <a:solidFill>
                    <a:srgbClr val="000000"/>
                  </a:solidFill>
                  <a:sym typeface="宋体" pitchFamily="2" charset="-122"/>
                </a:rPr>
                <a:t>4</a:t>
              </a:r>
              <a:endParaRPr lang="zh-CN" altLang="en-US" b="1" dirty="0">
                <a:solidFill>
                  <a:srgbClr val="000000"/>
                </a:solidFill>
                <a:sym typeface="宋体" pitchFamily="2" charset="-122"/>
              </a:endParaRPr>
            </a:p>
          </p:txBody>
        </p:sp>
        <p:cxnSp>
          <p:nvCxnSpPr>
            <p:cNvPr id="13" name="直接箭头连接符 12"/>
            <p:cNvCxnSpPr>
              <a:stCxn id="11" idx="6"/>
            </p:cNvCxnSpPr>
            <p:nvPr/>
          </p:nvCxnSpPr>
          <p:spPr>
            <a:xfrm>
              <a:off x="5526710" y="4132123"/>
              <a:ext cx="1133522" cy="17751"/>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grpSp>
      <p:cxnSp>
        <p:nvCxnSpPr>
          <p:cNvPr id="16" name="直接箭头连接符 15"/>
          <p:cNvCxnSpPr>
            <a:endCxn id="5" idx="3"/>
          </p:cNvCxnSpPr>
          <p:nvPr/>
        </p:nvCxnSpPr>
        <p:spPr bwMode="auto">
          <a:xfrm rot="5400000" flipH="1" flipV="1">
            <a:off x="601483" y="3546906"/>
            <a:ext cx="1260080" cy="663859"/>
          </a:xfrm>
          <a:prstGeom prst="straightConnector1">
            <a:avLst/>
          </a:prstGeom>
          <a:noFill/>
          <a:ln w="25400" cap="flat" cmpd="sng" algn="ctr">
            <a:solidFill>
              <a:srgbClr val="000099"/>
            </a:solidFill>
            <a:prstDash val="lgDash"/>
            <a:round/>
            <a:headEnd type="none" w="med" len="med"/>
            <a:tailEnd type="arrow"/>
          </a:ln>
          <a:effectLst/>
        </p:spPr>
      </p:cxnSp>
      <p:cxnSp>
        <p:nvCxnSpPr>
          <p:cNvPr id="21" name="直接箭头连接符 20"/>
          <p:cNvCxnSpPr/>
          <p:nvPr/>
        </p:nvCxnSpPr>
        <p:spPr bwMode="auto">
          <a:xfrm flipV="1">
            <a:off x="1475656" y="3213026"/>
            <a:ext cx="6120680" cy="1367835"/>
          </a:xfrm>
          <a:prstGeom prst="straightConnector1">
            <a:avLst/>
          </a:prstGeom>
          <a:noFill/>
          <a:ln w="25400" cap="flat" cmpd="sng" algn="ctr">
            <a:solidFill>
              <a:srgbClr val="000099"/>
            </a:solidFill>
            <a:prstDash val="lgDash"/>
            <a:round/>
            <a:headEnd type="none" w="med" len="med"/>
            <a:tailEnd type="arrow"/>
          </a:ln>
          <a:effectLst/>
        </p:spPr>
      </p:cxnSp>
      <p:grpSp>
        <p:nvGrpSpPr>
          <p:cNvPr id="26" name="组合 25"/>
          <p:cNvGrpSpPr/>
          <p:nvPr/>
        </p:nvGrpSpPr>
        <p:grpSpPr>
          <a:xfrm>
            <a:off x="2690168" y="4481596"/>
            <a:ext cx="5256584" cy="503939"/>
            <a:chOff x="3050104" y="4356170"/>
            <a:chExt cx="5256584" cy="504056"/>
          </a:xfrm>
        </p:grpSpPr>
        <p:sp>
          <p:nvSpPr>
            <p:cNvPr id="24" name="右箭头 23"/>
            <p:cNvSpPr/>
            <p:nvPr/>
          </p:nvSpPr>
          <p:spPr bwMode="auto">
            <a:xfrm>
              <a:off x="3050104" y="4500186"/>
              <a:ext cx="936104" cy="288032"/>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lnSpc>
                  <a:spcPct val="150000"/>
                </a:lnSpc>
                <a:spcBef>
                  <a:spcPts val="600"/>
                </a:spcBef>
                <a:spcAft>
                  <a:spcPct val="0"/>
                </a:spcAft>
                <a:buClr>
                  <a:srgbClr val="727CA3"/>
                </a:buClr>
                <a:buSzPct val="76000"/>
                <a:buFont typeface="Wingdings 3" pitchFamily="18" charset="2"/>
                <a:buNone/>
              </a:pPr>
              <a:endParaRPr lang="zh-CN" altLang="en-US" sz="2000" b="1" smtClean="0">
                <a:solidFill>
                  <a:srgbClr val="000000"/>
                </a:solidFill>
                <a:latin typeface="Arial" pitchFamily="34" charset="0"/>
                <a:ea typeface="宋体" pitchFamily="2" charset="-122"/>
                <a:sym typeface="宋体" pitchFamily="2" charset="-122"/>
              </a:endParaRPr>
            </a:p>
          </p:txBody>
        </p:sp>
        <p:sp>
          <p:nvSpPr>
            <p:cNvPr id="25" name="矩形 24"/>
            <p:cNvSpPr/>
            <p:nvPr/>
          </p:nvSpPr>
          <p:spPr bwMode="auto">
            <a:xfrm>
              <a:off x="4130224" y="4356170"/>
              <a:ext cx="4176464"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lnSpc>
                  <a:spcPct val="150000"/>
                </a:lnSpc>
                <a:spcBef>
                  <a:spcPts val="600"/>
                </a:spcBef>
                <a:spcAft>
                  <a:spcPct val="0"/>
                </a:spcAft>
                <a:buClr>
                  <a:srgbClr val="727CA3"/>
                </a:buClr>
                <a:buSzPct val="76000"/>
              </a:pPr>
              <a:r>
                <a:rPr lang="en-US" altLang="zh-CN" b="1" i="1" dirty="0" smtClean="0">
                  <a:solidFill>
                    <a:srgbClr val="000000"/>
                  </a:solidFill>
                  <a:latin typeface="Arial" charset="0"/>
                  <a:ea typeface="宋体" pitchFamily="2" charset="-122"/>
                  <a:sym typeface="宋体" pitchFamily="2" charset="-122"/>
                </a:rPr>
                <a:t>Chicken legs + Rabbit legs = legs</a:t>
              </a:r>
              <a:endParaRPr lang="zh-CN" altLang="en-US" b="1" i="1" dirty="0" smtClean="0">
                <a:solidFill>
                  <a:srgbClr val="000000"/>
                </a:solidFill>
                <a:latin typeface="Arial" pitchFamily="34" charset="0"/>
                <a:ea typeface="宋体" pitchFamily="2" charset="-122"/>
                <a:sym typeface="宋体" pitchFamily="2" charset="-122"/>
              </a:endParaRPr>
            </a:p>
          </p:txBody>
        </p:sp>
      </p:grpSp>
      <p:grpSp>
        <p:nvGrpSpPr>
          <p:cNvPr id="27" name="组合 26"/>
          <p:cNvGrpSpPr/>
          <p:nvPr/>
        </p:nvGrpSpPr>
        <p:grpSpPr>
          <a:xfrm>
            <a:off x="2699792" y="3895940"/>
            <a:ext cx="5436096" cy="503939"/>
            <a:chOff x="3131840" y="4293890"/>
            <a:chExt cx="5544617" cy="504056"/>
          </a:xfrm>
        </p:grpSpPr>
        <p:sp>
          <p:nvSpPr>
            <p:cNvPr id="28" name="右箭头 27"/>
            <p:cNvSpPr/>
            <p:nvPr/>
          </p:nvSpPr>
          <p:spPr bwMode="auto">
            <a:xfrm>
              <a:off x="3131840" y="4365898"/>
              <a:ext cx="936104" cy="288032"/>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lnSpc>
                  <a:spcPct val="150000"/>
                </a:lnSpc>
                <a:spcBef>
                  <a:spcPts val="600"/>
                </a:spcBef>
                <a:spcAft>
                  <a:spcPct val="0"/>
                </a:spcAft>
                <a:buClr>
                  <a:srgbClr val="727CA3"/>
                </a:buClr>
                <a:buSzPct val="76000"/>
                <a:buFont typeface="Wingdings 3" pitchFamily="18" charset="2"/>
                <a:buNone/>
              </a:pPr>
              <a:endParaRPr lang="zh-CN" altLang="en-US" sz="2000" b="1" smtClean="0">
                <a:solidFill>
                  <a:srgbClr val="000000"/>
                </a:solidFill>
                <a:latin typeface="Arial" pitchFamily="34" charset="0"/>
                <a:ea typeface="宋体" pitchFamily="2" charset="-122"/>
                <a:sym typeface="宋体" pitchFamily="2" charset="-122"/>
              </a:endParaRPr>
            </a:p>
          </p:txBody>
        </p:sp>
        <p:sp>
          <p:nvSpPr>
            <p:cNvPr id="29" name="矩形 28"/>
            <p:cNvSpPr/>
            <p:nvPr/>
          </p:nvSpPr>
          <p:spPr bwMode="auto">
            <a:xfrm>
              <a:off x="4119238" y="4293890"/>
              <a:ext cx="4557219"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lnSpc>
                  <a:spcPct val="150000"/>
                </a:lnSpc>
                <a:spcBef>
                  <a:spcPts val="600"/>
                </a:spcBef>
                <a:spcAft>
                  <a:spcPct val="0"/>
                </a:spcAft>
                <a:buClr>
                  <a:srgbClr val="727CA3"/>
                </a:buClr>
                <a:buSzPct val="76000"/>
              </a:pPr>
              <a:r>
                <a:rPr lang="en-US" altLang="zh-CN" b="1" i="1" dirty="0" smtClean="0">
                  <a:solidFill>
                    <a:srgbClr val="000000"/>
                  </a:solidFill>
                  <a:latin typeface="Arial" charset="0"/>
                  <a:ea typeface="宋体" pitchFamily="2" charset="-122"/>
                  <a:sym typeface="宋体" pitchFamily="2" charset="-122"/>
                </a:rPr>
                <a:t>Chicken heads + Rabbit heads = Heads</a:t>
              </a:r>
              <a:endParaRPr lang="zh-CN" altLang="en-US" b="1" i="1" dirty="0" smtClean="0">
                <a:solidFill>
                  <a:srgbClr val="000000"/>
                </a:solidFill>
                <a:latin typeface="Arial" charset="0"/>
                <a:ea typeface="宋体" pitchFamily="2" charset="-122"/>
                <a:sym typeface="宋体" pitchFamily="2" charset="-122"/>
              </a:endParaRPr>
            </a:p>
          </p:txBody>
        </p:sp>
      </p:grpSp>
    </p:spTree>
    <p:extLst>
      <p:ext uri="{BB962C8B-B14F-4D97-AF65-F5344CB8AC3E}">
        <p14:creationId xmlns:p14="http://schemas.microsoft.com/office/powerpoint/2010/main" val="403188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ox(in)">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ox(in)">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 office theme">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igin">
  <a:themeElements>
    <a:clrScheme name="">
      <a:dk1>
        <a:srgbClr val="000000"/>
      </a:dk1>
      <a:lt1>
        <a:srgbClr val="CFE8CC"/>
      </a:lt1>
      <a:dk2>
        <a:srgbClr val="464653"/>
      </a:dk2>
      <a:lt2>
        <a:srgbClr val="DDE9EC"/>
      </a:lt2>
      <a:accent1>
        <a:srgbClr val="727CA3"/>
      </a:accent1>
      <a:accent2>
        <a:srgbClr val="9FB8CD"/>
      </a:accent2>
      <a:accent3>
        <a:srgbClr val="E4F2E2"/>
      </a:accent3>
      <a:accent4>
        <a:srgbClr val="000000"/>
      </a:accent4>
      <a:accent5>
        <a:srgbClr val="BCBFCE"/>
      </a:accent5>
      <a:accent6>
        <a:srgbClr val="90A6BA"/>
      </a:accent6>
      <a:hlink>
        <a:srgbClr val="B292CA"/>
      </a:hlink>
      <a:folHlink>
        <a:srgbClr val="6B5680"/>
      </a:folHlink>
    </a:clrScheme>
    <a:fontScheme name="Origin">
      <a:majorFont>
        <a:latin typeface="Bookman Old Style"/>
        <a:ea typeface="宋体"/>
        <a:cs typeface=""/>
      </a:majorFont>
      <a:minorFont>
        <a:latin typeface="Gill Sans MT"/>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ts val="600"/>
          </a:spcBef>
          <a:spcAft>
            <a:spcPct val="0"/>
          </a:spcAft>
          <a:buClr>
            <a:schemeClr val="accent1"/>
          </a:buClr>
          <a:buSzPct val="76000"/>
          <a:buFont typeface="Wingdings 3" pitchFamily="18" charset="2"/>
          <a:buNone/>
          <a:tabLst/>
          <a:defRPr kumimoji="0" lang="zh-CN" sz="2000" b="1" i="0" u="none" strike="noStrike" cap="none" normalizeH="0" baseline="0" smtClean="0">
            <a:ln>
              <a:noFill/>
            </a:ln>
            <a:solidFill>
              <a:schemeClr val="tx1"/>
            </a:solidFill>
            <a:effectLst/>
            <a:latin typeface="Arial" pitchFamily="34" charset="0"/>
            <a:ea typeface="宋体" pitchFamily="2" charset="-122"/>
            <a:sym typeface="宋体"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ts val="600"/>
          </a:spcBef>
          <a:spcAft>
            <a:spcPct val="0"/>
          </a:spcAft>
          <a:buClr>
            <a:schemeClr val="accent1"/>
          </a:buClr>
          <a:buSzPct val="76000"/>
          <a:buFont typeface="Wingdings 3" pitchFamily="18" charset="2"/>
          <a:buNone/>
          <a:tabLst/>
          <a:defRPr kumimoji="0" lang="zh-CN" sz="2000" b="1" i="0" u="none" strike="noStrike" cap="none" normalizeH="0" baseline="0" smtClean="0">
            <a:ln>
              <a:noFill/>
            </a:ln>
            <a:solidFill>
              <a:schemeClr val="tx1"/>
            </a:solidFill>
            <a:effectLst/>
            <a:latin typeface="Arial" pitchFamily="34" charset="0"/>
            <a:ea typeface="宋体" pitchFamily="2" charset="-122"/>
            <a:sym typeface="宋体" pitchFamily="2" charset="-122"/>
          </a:defRPr>
        </a:defPPr>
      </a:lst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5">
                <a:lumMod val="40000"/>
                <a:lumOff val="60000"/>
              </a:schemeClr>
            </a:gs>
            <a:gs pos="48000">
              <a:schemeClr val="accent3">
                <a:tint val="37000"/>
                <a:satMod val="300000"/>
              </a:schemeClr>
            </a:gs>
            <a:gs pos="100000">
              <a:schemeClr val="accent3">
                <a:tint val="15000"/>
                <a:satMod val="350000"/>
              </a:schemeClr>
            </a:gs>
          </a:gsLst>
          <a:lin ang="16200000" scaled="1"/>
        </a:gradFill>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Origin">
  <a:themeElements>
    <a:clrScheme name="">
      <a:dk1>
        <a:srgbClr val="000000"/>
      </a:dk1>
      <a:lt1>
        <a:srgbClr val="CFE8CC"/>
      </a:lt1>
      <a:dk2>
        <a:srgbClr val="464653"/>
      </a:dk2>
      <a:lt2>
        <a:srgbClr val="DDE9EC"/>
      </a:lt2>
      <a:accent1>
        <a:srgbClr val="727CA3"/>
      </a:accent1>
      <a:accent2>
        <a:srgbClr val="9FB8CD"/>
      </a:accent2>
      <a:accent3>
        <a:srgbClr val="E4F2E2"/>
      </a:accent3>
      <a:accent4>
        <a:srgbClr val="000000"/>
      </a:accent4>
      <a:accent5>
        <a:srgbClr val="BCBFCE"/>
      </a:accent5>
      <a:accent6>
        <a:srgbClr val="90A6BA"/>
      </a:accent6>
      <a:hlink>
        <a:srgbClr val="B292CA"/>
      </a:hlink>
      <a:folHlink>
        <a:srgbClr val="6B5680"/>
      </a:folHlink>
    </a:clrScheme>
    <a:fontScheme name="Origin">
      <a:majorFont>
        <a:latin typeface="Bookman Old Style"/>
        <a:ea typeface="宋体"/>
        <a:cs typeface=""/>
      </a:majorFont>
      <a:minorFont>
        <a:latin typeface="Gill Sans MT"/>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ts val="600"/>
          </a:spcBef>
          <a:spcAft>
            <a:spcPct val="0"/>
          </a:spcAft>
          <a:buClr>
            <a:schemeClr val="accent1"/>
          </a:buClr>
          <a:buSzPct val="76000"/>
          <a:buFont typeface="Wingdings 3" pitchFamily="18" charset="2"/>
          <a:buNone/>
          <a:tabLst/>
          <a:defRPr kumimoji="0" lang="zh-CN" sz="2000" b="1" i="0" u="none" strike="noStrike" cap="none" normalizeH="0" baseline="0" smtClean="0">
            <a:ln>
              <a:noFill/>
            </a:ln>
            <a:solidFill>
              <a:schemeClr val="tx1"/>
            </a:solidFill>
            <a:effectLst/>
            <a:latin typeface="Arial" pitchFamily="34" charset="0"/>
            <a:ea typeface="宋体" pitchFamily="2" charset="-122"/>
            <a:sym typeface="宋体"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ts val="600"/>
          </a:spcBef>
          <a:spcAft>
            <a:spcPct val="0"/>
          </a:spcAft>
          <a:buClr>
            <a:schemeClr val="accent1"/>
          </a:buClr>
          <a:buSzPct val="76000"/>
          <a:buFont typeface="Wingdings 3" pitchFamily="18" charset="2"/>
          <a:buNone/>
          <a:tabLst/>
          <a:defRPr kumimoji="0" lang="zh-CN" sz="2000" b="1" i="0" u="none" strike="noStrike" cap="none" normalizeH="0" baseline="0" smtClean="0">
            <a:ln>
              <a:noFill/>
            </a:ln>
            <a:solidFill>
              <a:schemeClr val="tx1"/>
            </a:solidFill>
            <a:effectLst/>
            <a:latin typeface="Arial" pitchFamily="34" charset="0"/>
            <a:ea typeface="宋体" pitchFamily="2" charset="-122"/>
            <a:sym typeface="宋体" pitchFamily="2" charset="-122"/>
          </a:defRPr>
        </a:defPPr>
      </a:lst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fd7d7bed-114e-464c-a4f1-01a512005949" Revision="1" Stencil="System.MyShapes" StencilVersion="1.0"/>
</Control>
</file>

<file path=customXml/item10.xml><?xml version="1.0" encoding="utf-8"?>
<Control xmlns="http://schemas.microsoft.com/VisualStudio/2011/storyboarding/control">
  <Id Name="51ad26df-2096-45a3-8060-f50bd4abd145" Revision="1" Stencil="System.MyShapes" StencilVersion="1.0"/>
</Control>
</file>

<file path=customXml/item11.xml><?xml version="1.0" encoding="utf-8"?>
<Control xmlns="http://schemas.microsoft.com/VisualStudio/2011/storyboarding/control">
  <Id Name="System.Storyboarding.Annotation.CallOut" Revision="1" Stencil="System.Storyboarding.Annotation" StencilVersion="0.1"/>
</Control>
</file>

<file path=customXml/item12.xml><?xml version="1.0" encoding="utf-8"?>
<Control xmlns="http://schemas.microsoft.com/VisualStudio/2011/storyboarding/control">
  <Id Name="fd7d7bed-114e-464c-a4f1-01a512005949" Revision="1" Stencil="System.MyShapes" StencilVersion="1.0"/>
</Control>
</file>

<file path=customXml/item13.xml><?xml version="1.0" encoding="utf-8"?>
<Control xmlns="http://schemas.microsoft.com/VisualStudio/2011/storyboarding/control">
  <Id Name="2dae1798-fe24-4876-a11a-3568af4c2b76" Revision="1" Stencil="System.MyShapes" StencilVersion="1.0"/>
</Control>
</file>

<file path=customXml/item14.xml><?xml version="1.0" encoding="utf-8"?>
<Control xmlns="http://schemas.microsoft.com/VisualStudio/2011/storyboarding/control">
  <Id Name="2dae1798-fe24-4876-a11a-3568af4c2b76" Revision="1" Stencil="System.MyShapes" StencilVersion="1.0"/>
</Control>
</file>

<file path=customXml/item15.xml><?xml version="1.0" encoding="utf-8"?>
<Control xmlns="http://schemas.microsoft.com/VisualStudio/2011/storyboarding/control">
  <Id Name="36cc621f-2d06-4035-9db1-e480b5925cdf" Revision="1" Stencil="System.MyShapes" StencilVersion="1.0"/>
</Control>
</file>

<file path=customXml/item16.xml><?xml version="1.0" encoding="utf-8"?>
<Control xmlns="http://schemas.microsoft.com/VisualStudio/2011/storyboarding/control">
  <Id Name="System.Storyboarding.Annotation.CallOut" Revision="1" Stencil="System.Storyboarding.Annotation" StencilVersion="0.1"/>
</Control>
</file>

<file path=customXml/item17.xml><?xml version="1.0" encoding="utf-8"?>
<Control xmlns="http://schemas.microsoft.com/VisualStudio/2011/storyboarding/control">
  <Id Name="2eac78bb-7f50-4e4a-ab28-2da70f589123" Revision="1" Stencil="System.MyShapes" StencilVersion="1.0"/>
</Control>
</file>

<file path=customXml/item18.xml><?xml version="1.0" encoding="utf-8"?>
<Control xmlns="http://schemas.microsoft.com/VisualStudio/2011/storyboarding/control">
  <Id Name="2eac78bb-7f50-4e4a-ab28-2da70f589123" Revision="1" Stencil="System.MyShapes" StencilVersion="1.0"/>
</Control>
</file>

<file path=customXml/item19.xml><?xml version="1.0" encoding="utf-8"?>
<Control xmlns="http://schemas.microsoft.com/VisualStudio/2011/storyboarding/control">
  <Id Name="2eac78bb-7f50-4e4a-ab28-2da70f589123" Revision="1" Stencil="System.MyShapes" StencilVersion="1.0"/>
</Control>
</file>

<file path=customXml/item2.xml><?xml version="1.0" encoding="utf-8"?>
<Control xmlns="http://schemas.microsoft.com/VisualStudio/2011/storyboarding/control">
  <Id Name="511dc544-d4a7-47cd-bdb9-2e92a734b31f" Revision="1" Stencil="System.MyShapes" StencilVersion="1.0"/>
</Control>
</file>

<file path=customXml/item20.xml><?xml version="1.0" encoding="utf-8"?>
<Control xmlns="http://schemas.microsoft.com/VisualStudio/2011/storyboarding/control">
  <Id Name="System.Storyboarding.Annotation.CallOut" Revision="1" Stencil="System.Storyboarding.Annotation" StencilVersion="0.1"/>
</Control>
</file>

<file path=customXml/item21.xml><?xml version="1.0" encoding="utf-8"?>
<Control xmlns="http://schemas.microsoft.com/VisualStudio/2011/storyboarding/control">
  <Id Name="fd7d7bed-114e-464c-a4f1-01a512005949" Revision="1" Stencil="System.MyShapes" StencilVersion="1.0"/>
</Control>
</file>

<file path=customXml/item22.xml><?xml version="1.0" encoding="utf-8"?>
<Control xmlns="http://schemas.microsoft.com/VisualStudio/2011/storyboarding/control">
  <Id Name="2eac78bb-7f50-4e4a-ab28-2da70f589123" Revision="1" Stencil="System.MyShapes" StencilVersion="1.0"/>
</Control>
</file>

<file path=customXml/item23.xml><?xml version="1.0" encoding="utf-8"?>
<Control xmlns="http://schemas.microsoft.com/VisualStudio/2011/storyboarding/control">
  <Id Name="fd7d7bed-114e-464c-a4f1-01a512005949" Revision="1" Stencil="System.MyShapes" StencilVersion="1.0"/>
</Control>
</file>

<file path=customXml/item24.xml><?xml version="1.0" encoding="utf-8"?>
<Control xmlns="http://schemas.microsoft.com/VisualStudio/2011/storyboarding/control">
  <Id Name="fd7d7bed-114e-464c-a4f1-01a512005949" Revision="1" Stencil="System.MyShapes" StencilVersion="1.0"/>
</Control>
</file>

<file path=customXml/item3.xml><?xml version="1.0" encoding="utf-8"?>
<Control xmlns="http://schemas.microsoft.com/VisualStudio/2011/storyboarding/control">
  <Id Name="System.Storyboarding.Annotation.CallOut" Revision="1" Stencil="System.Storyboarding.Annotation" StencilVersion="0.1"/>
</Control>
</file>

<file path=customXml/item4.xml><?xml version="1.0" encoding="utf-8"?>
<Control xmlns="http://schemas.microsoft.com/VisualStudio/2011/storyboarding/control">
  <Id Name="51ad26df-2096-45a3-8060-f50bd4abd145" Revision="1" Stencil="System.MyShapes" StencilVersion="1.0"/>
</Control>
</file>

<file path=customXml/item5.xml><?xml version="1.0" encoding="utf-8"?>
<Control xmlns="http://schemas.microsoft.com/VisualStudio/2011/storyboarding/control">
  <Id Name="fd7d7bed-114e-464c-a4f1-01a512005949" Revision="1" Stencil="System.MyShapes" StencilVersion="1.0"/>
</Control>
</file>

<file path=customXml/item6.xml><?xml version="1.0" encoding="utf-8"?>
<Control xmlns="http://schemas.microsoft.com/VisualStudio/2011/storyboarding/control">
  <Id Name="511dc544-d4a7-47cd-bdb9-2e92a734b31f" Revision="1" Stencil="System.MyShapes" StencilVersion="1.0"/>
</Control>
</file>

<file path=customXml/item7.xml><?xml version="1.0" encoding="utf-8"?>
<Control xmlns="http://schemas.microsoft.com/VisualStudio/2011/storyboarding/control">
  <Id Name="13e2016f-7b7e-4b7c-a0ce-afe26fc411c1" Revision="1" Stencil="System.MyShapes" StencilVersion="1.0"/>
</Control>
</file>

<file path=customXml/item8.xml><?xml version="1.0" encoding="utf-8"?>
<Control xmlns="http://schemas.microsoft.com/VisualStudio/2011/storyboarding/control">
  <Id Name="fd7d7bed-114e-464c-a4f1-01a512005949" Revision="1" Stencil="System.MyShapes" StencilVersion="1.0"/>
</Control>
</file>

<file path=customXml/item9.xml><?xml version="1.0" encoding="utf-8"?>
<Control xmlns="http://schemas.microsoft.com/VisualStudio/2011/storyboarding/control">
  <Id Name="fd7d7bed-114e-464c-a4f1-01a512005949" Revision="1" Stencil="System.MyShapes" StencilVersion="1.0"/>
</Control>
</file>

<file path=customXml/itemProps1.xml><?xml version="1.0" encoding="utf-8"?>
<ds:datastoreItem xmlns:ds="http://schemas.openxmlformats.org/officeDocument/2006/customXml" ds:itemID="{A0167ADD-5C15-4BD5-9B0E-971ED063C68F}">
  <ds:schemaRefs>
    <ds:schemaRef ds:uri="http://schemas.microsoft.com/VisualStudio/2011/storyboarding/control"/>
  </ds:schemaRefs>
</ds:datastoreItem>
</file>

<file path=customXml/itemProps10.xml><?xml version="1.0" encoding="utf-8"?>
<ds:datastoreItem xmlns:ds="http://schemas.openxmlformats.org/officeDocument/2006/customXml" ds:itemID="{8631DD8B-60BB-4F79-BD8E-07436189D765}">
  <ds:schemaRefs>
    <ds:schemaRef ds:uri="http://schemas.microsoft.com/VisualStudio/2011/storyboarding/control"/>
  </ds:schemaRefs>
</ds:datastoreItem>
</file>

<file path=customXml/itemProps11.xml><?xml version="1.0" encoding="utf-8"?>
<ds:datastoreItem xmlns:ds="http://schemas.openxmlformats.org/officeDocument/2006/customXml" ds:itemID="{E9B5F121-625F-49F1-9976-BF18D73BB69F}">
  <ds:schemaRefs>
    <ds:schemaRef ds:uri="http://schemas.microsoft.com/VisualStudio/2011/storyboarding/control"/>
  </ds:schemaRefs>
</ds:datastoreItem>
</file>

<file path=customXml/itemProps12.xml><?xml version="1.0" encoding="utf-8"?>
<ds:datastoreItem xmlns:ds="http://schemas.openxmlformats.org/officeDocument/2006/customXml" ds:itemID="{6E009DB0-AEE2-4D89-A2B1-4B133495A003}">
  <ds:schemaRefs>
    <ds:schemaRef ds:uri="http://schemas.microsoft.com/VisualStudio/2011/storyboarding/control"/>
  </ds:schemaRefs>
</ds:datastoreItem>
</file>

<file path=customXml/itemProps13.xml><?xml version="1.0" encoding="utf-8"?>
<ds:datastoreItem xmlns:ds="http://schemas.openxmlformats.org/officeDocument/2006/customXml" ds:itemID="{AB1B5459-27E9-4B0A-803D-87ACEDF25DE6}">
  <ds:schemaRefs>
    <ds:schemaRef ds:uri="http://schemas.microsoft.com/VisualStudio/2011/storyboarding/control"/>
  </ds:schemaRefs>
</ds:datastoreItem>
</file>

<file path=customXml/itemProps14.xml><?xml version="1.0" encoding="utf-8"?>
<ds:datastoreItem xmlns:ds="http://schemas.openxmlformats.org/officeDocument/2006/customXml" ds:itemID="{58F1B898-DCE8-4231-87B8-9A34010C01F4}">
  <ds:schemaRefs>
    <ds:schemaRef ds:uri="http://schemas.microsoft.com/VisualStudio/2011/storyboarding/control"/>
  </ds:schemaRefs>
</ds:datastoreItem>
</file>

<file path=customXml/itemProps15.xml><?xml version="1.0" encoding="utf-8"?>
<ds:datastoreItem xmlns:ds="http://schemas.openxmlformats.org/officeDocument/2006/customXml" ds:itemID="{0CE69581-AA7B-4F6F-AD66-587F6D5A0E29}">
  <ds:schemaRefs>
    <ds:schemaRef ds:uri="http://schemas.microsoft.com/VisualStudio/2011/storyboarding/control"/>
  </ds:schemaRefs>
</ds:datastoreItem>
</file>

<file path=customXml/itemProps16.xml><?xml version="1.0" encoding="utf-8"?>
<ds:datastoreItem xmlns:ds="http://schemas.openxmlformats.org/officeDocument/2006/customXml" ds:itemID="{3A00884C-B172-4E7D-82F0-E1AD2ED21132}">
  <ds:schemaRefs>
    <ds:schemaRef ds:uri="http://schemas.microsoft.com/VisualStudio/2011/storyboarding/control"/>
  </ds:schemaRefs>
</ds:datastoreItem>
</file>

<file path=customXml/itemProps17.xml><?xml version="1.0" encoding="utf-8"?>
<ds:datastoreItem xmlns:ds="http://schemas.openxmlformats.org/officeDocument/2006/customXml" ds:itemID="{0031FD8C-032B-44EC-9F39-4B7E9AE92CE9}">
  <ds:schemaRefs>
    <ds:schemaRef ds:uri="http://schemas.microsoft.com/VisualStudio/2011/storyboarding/control"/>
  </ds:schemaRefs>
</ds:datastoreItem>
</file>

<file path=customXml/itemProps18.xml><?xml version="1.0" encoding="utf-8"?>
<ds:datastoreItem xmlns:ds="http://schemas.openxmlformats.org/officeDocument/2006/customXml" ds:itemID="{FB1E3338-C468-471A-A35C-58B516E98F4A}">
  <ds:schemaRefs>
    <ds:schemaRef ds:uri="http://schemas.microsoft.com/VisualStudio/2011/storyboarding/control"/>
  </ds:schemaRefs>
</ds:datastoreItem>
</file>

<file path=customXml/itemProps19.xml><?xml version="1.0" encoding="utf-8"?>
<ds:datastoreItem xmlns:ds="http://schemas.openxmlformats.org/officeDocument/2006/customXml" ds:itemID="{957CED02-3A2E-47EB-A972-15EE585B1104}">
  <ds:schemaRefs>
    <ds:schemaRef ds:uri="http://schemas.microsoft.com/VisualStudio/2011/storyboarding/control"/>
  </ds:schemaRefs>
</ds:datastoreItem>
</file>

<file path=customXml/itemProps2.xml><?xml version="1.0" encoding="utf-8"?>
<ds:datastoreItem xmlns:ds="http://schemas.openxmlformats.org/officeDocument/2006/customXml" ds:itemID="{223A6999-C646-41E1-9BE6-7168ACC5DEA7}">
  <ds:schemaRefs>
    <ds:schemaRef ds:uri="http://schemas.microsoft.com/VisualStudio/2011/storyboarding/control"/>
  </ds:schemaRefs>
</ds:datastoreItem>
</file>

<file path=customXml/itemProps20.xml><?xml version="1.0" encoding="utf-8"?>
<ds:datastoreItem xmlns:ds="http://schemas.openxmlformats.org/officeDocument/2006/customXml" ds:itemID="{B22067A7-06A5-4FFC-B53E-994B6E0FEF0B}">
  <ds:schemaRefs>
    <ds:schemaRef ds:uri="http://schemas.microsoft.com/VisualStudio/2011/storyboarding/control"/>
  </ds:schemaRefs>
</ds:datastoreItem>
</file>

<file path=customXml/itemProps21.xml><?xml version="1.0" encoding="utf-8"?>
<ds:datastoreItem xmlns:ds="http://schemas.openxmlformats.org/officeDocument/2006/customXml" ds:itemID="{0E63C6C6-9425-46B9-BB44-E04F676A9635}">
  <ds:schemaRefs>
    <ds:schemaRef ds:uri="http://schemas.microsoft.com/VisualStudio/2011/storyboarding/control"/>
  </ds:schemaRefs>
</ds:datastoreItem>
</file>

<file path=customXml/itemProps22.xml><?xml version="1.0" encoding="utf-8"?>
<ds:datastoreItem xmlns:ds="http://schemas.openxmlformats.org/officeDocument/2006/customXml" ds:itemID="{E82D4795-5547-4C92-B49F-AB753DA6C7C8}">
  <ds:schemaRefs>
    <ds:schemaRef ds:uri="http://schemas.microsoft.com/VisualStudio/2011/storyboarding/control"/>
  </ds:schemaRefs>
</ds:datastoreItem>
</file>

<file path=customXml/itemProps23.xml><?xml version="1.0" encoding="utf-8"?>
<ds:datastoreItem xmlns:ds="http://schemas.openxmlformats.org/officeDocument/2006/customXml" ds:itemID="{C25AA9A5-AA32-4F5F-AC67-2353109296AC}">
  <ds:schemaRefs>
    <ds:schemaRef ds:uri="http://schemas.microsoft.com/VisualStudio/2011/storyboarding/control"/>
  </ds:schemaRefs>
</ds:datastoreItem>
</file>

<file path=customXml/itemProps24.xml><?xml version="1.0" encoding="utf-8"?>
<ds:datastoreItem xmlns:ds="http://schemas.openxmlformats.org/officeDocument/2006/customXml" ds:itemID="{9B7F107C-808E-4ACF-8E22-AE19AC0FC468}">
  <ds:schemaRefs>
    <ds:schemaRef ds:uri="http://schemas.microsoft.com/VisualStudio/2011/storyboarding/control"/>
  </ds:schemaRefs>
</ds:datastoreItem>
</file>

<file path=customXml/itemProps3.xml><?xml version="1.0" encoding="utf-8"?>
<ds:datastoreItem xmlns:ds="http://schemas.openxmlformats.org/officeDocument/2006/customXml" ds:itemID="{EE4C6D0B-4940-4E08-B3D1-3DF05BA2B7D2}">
  <ds:schemaRefs>
    <ds:schemaRef ds:uri="http://schemas.microsoft.com/VisualStudio/2011/storyboarding/control"/>
  </ds:schemaRefs>
</ds:datastoreItem>
</file>

<file path=customXml/itemProps4.xml><?xml version="1.0" encoding="utf-8"?>
<ds:datastoreItem xmlns:ds="http://schemas.openxmlformats.org/officeDocument/2006/customXml" ds:itemID="{A1868C45-88B7-4859-8C58-CFB79F7626AF}">
  <ds:schemaRefs>
    <ds:schemaRef ds:uri="http://schemas.microsoft.com/VisualStudio/2011/storyboarding/control"/>
  </ds:schemaRefs>
</ds:datastoreItem>
</file>

<file path=customXml/itemProps5.xml><?xml version="1.0" encoding="utf-8"?>
<ds:datastoreItem xmlns:ds="http://schemas.openxmlformats.org/officeDocument/2006/customXml" ds:itemID="{08F598F3-9A28-492B-8684-28D740F4A9A7}">
  <ds:schemaRefs>
    <ds:schemaRef ds:uri="http://schemas.microsoft.com/VisualStudio/2011/storyboarding/control"/>
  </ds:schemaRefs>
</ds:datastoreItem>
</file>

<file path=customXml/itemProps6.xml><?xml version="1.0" encoding="utf-8"?>
<ds:datastoreItem xmlns:ds="http://schemas.openxmlformats.org/officeDocument/2006/customXml" ds:itemID="{9B08E3C0-744B-4244-A722-699718176A5E}">
  <ds:schemaRefs>
    <ds:schemaRef ds:uri="http://schemas.microsoft.com/VisualStudio/2011/storyboarding/control"/>
  </ds:schemaRefs>
</ds:datastoreItem>
</file>

<file path=customXml/itemProps7.xml><?xml version="1.0" encoding="utf-8"?>
<ds:datastoreItem xmlns:ds="http://schemas.openxmlformats.org/officeDocument/2006/customXml" ds:itemID="{DBD63338-38C8-4F31-A5C1-ECA8F3F8A348}">
  <ds:schemaRefs>
    <ds:schemaRef ds:uri="http://schemas.microsoft.com/VisualStudio/2011/storyboarding/control"/>
  </ds:schemaRefs>
</ds:datastoreItem>
</file>

<file path=customXml/itemProps8.xml><?xml version="1.0" encoding="utf-8"?>
<ds:datastoreItem xmlns:ds="http://schemas.openxmlformats.org/officeDocument/2006/customXml" ds:itemID="{DA684CF4-2FBD-4CD3-981B-8525ED199C4F}">
  <ds:schemaRefs>
    <ds:schemaRef ds:uri="http://schemas.microsoft.com/VisualStudio/2011/storyboarding/control"/>
  </ds:schemaRefs>
</ds:datastoreItem>
</file>

<file path=customXml/itemProps9.xml><?xml version="1.0" encoding="utf-8"?>
<ds:datastoreItem xmlns:ds="http://schemas.openxmlformats.org/officeDocument/2006/customXml" ds:itemID="{8F978810-7BFC-494C-A0B3-A419A29653F1}">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
  <TotalTime>99984</TotalTime>
  <Words>8183</Words>
  <Application>Microsoft Office PowerPoint</Application>
  <PresentationFormat>如螢幕大小 (4:3)</PresentationFormat>
  <Paragraphs>1413</Paragraphs>
  <Slides>92</Slides>
  <Notes>61</Notes>
  <HiddenSlides>7</HiddenSlides>
  <MMClips>0</MMClips>
  <ScaleCrop>false</ScaleCrop>
  <HeadingPairs>
    <vt:vector size="4" baseType="variant">
      <vt:variant>
        <vt:lpstr>佈景主題</vt:lpstr>
      </vt:variant>
      <vt:variant>
        <vt:i4>4</vt:i4>
      </vt:variant>
      <vt:variant>
        <vt:lpstr>投影片標題</vt:lpstr>
      </vt:variant>
      <vt:variant>
        <vt:i4>92</vt:i4>
      </vt:variant>
    </vt:vector>
  </HeadingPairs>
  <TitlesOfParts>
    <vt:vector size="96" baseType="lpstr">
      <vt:lpstr>AS office theme</vt:lpstr>
      <vt:lpstr>Origin</vt:lpstr>
      <vt:lpstr>Office テーマ</vt:lpstr>
      <vt:lpstr>1_Origin</vt:lpstr>
      <vt:lpstr>A Study of Machine Reading:  Solving Math Word Problems in a Human Comprehensible Way</vt:lpstr>
      <vt:lpstr>Academia Sinica</vt:lpstr>
      <vt:lpstr>Institute of Information Science</vt:lpstr>
      <vt:lpstr>Natural Language &amp; Knowledge Processing Group</vt:lpstr>
      <vt:lpstr>A Group Project</vt:lpstr>
      <vt:lpstr>What is Machine Reading (MR)?</vt:lpstr>
      <vt:lpstr>Why Machine Reading? (1)</vt:lpstr>
      <vt:lpstr>Why Machine Reading? (2)</vt:lpstr>
      <vt:lpstr>Why Machine Reading? (3)</vt:lpstr>
      <vt:lpstr>Related Work (1)</vt:lpstr>
      <vt:lpstr>Related Work (2)</vt:lpstr>
      <vt:lpstr>Knowledge Discovery through Structural Document Understanding Yuji Matsumoto (Nara Institute of Science and Technology)</vt:lpstr>
      <vt:lpstr>Overview of the Project</vt:lpstr>
      <vt:lpstr>Robot for  College Entrance Examination</vt:lpstr>
      <vt:lpstr>Mainland 863 Project </vt:lpstr>
      <vt:lpstr>PowerPoint 簡報</vt:lpstr>
      <vt:lpstr>System Conceptual Diagram</vt:lpstr>
      <vt:lpstr>PowerPoint 簡報</vt:lpstr>
      <vt:lpstr>Component Processors (1)</vt:lpstr>
      <vt:lpstr>Component Processors (2)</vt:lpstr>
      <vt:lpstr>MWP: A First Case for MR</vt:lpstr>
      <vt:lpstr>What are Math Word Problems ?</vt:lpstr>
      <vt:lpstr>Previous Approaches (1)</vt:lpstr>
      <vt:lpstr>Previous Approaches (2)</vt:lpstr>
      <vt:lpstr>Hosseini, 2014 (1/2) </vt:lpstr>
      <vt:lpstr>Hosseini, 2014 (2/2)</vt:lpstr>
      <vt:lpstr>Previous Approaches (3)</vt:lpstr>
      <vt:lpstr>Kushman et al., 2014 (1/4)</vt:lpstr>
      <vt:lpstr> Kushman et al., 2014 (2/4)</vt:lpstr>
      <vt:lpstr>Kushman et al., 2014 (3/4)</vt:lpstr>
      <vt:lpstr>Kushman et al., 2014 (4/4)</vt:lpstr>
      <vt:lpstr>Experiment and Result (1/7)</vt:lpstr>
      <vt:lpstr>Experiment and Result (2/7)</vt:lpstr>
      <vt:lpstr>Experiment and Result (3/7)</vt:lpstr>
      <vt:lpstr>Experiment and Result (4/7)</vt:lpstr>
      <vt:lpstr>Experiment and Result (1/2)</vt:lpstr>
      <vt:lpstr>Experiment and Result (1/2)</vt:lpstr>
      <vt:lpstr>Experiment and Result (1/2)</vt:lpstr>
      <vt:lpstr>Experiment and Result (1/2)</vt:lpstr>
      <vt:lpstr>Experiment and Result (2/2)</vt:lpstr>
      <vt:lpstr>Drawback of Previous Works</vt:lpstr>
      <vt:lpstr>PowerPoint 簡報</vt:lpstr>
      <vt:lpstr>PowerPoint 簡報</vt:lpstr>
      <vt:lpstr>How Human Solve a MWP ?</vt:lpstr>
      <vt:lpstr>Framework</vt:lpstr>
      <vt:lpstr>Task</vt:lpstr>
      <vt:lpstr>PowerPoint 簡報</vt:lpstr>
      <vt:lpstr>Syntactic/Semantic analysis (1/4)</vt:lpstr>
      <vt:lpstr>Syntactic/Semantic Analysis (2/4)</vt:lpstr>
      <vt:lpstr>Syntactic/Semantic Analysis (3/4)</vt:lpstr>
      <vt:lpstr>Syntactic/Semantic Analysis (4/4)</vt:lpstr>
      <vt:lpstr>PowerPoint 簡報</vt:lpstr>
      <vt:lpstr> Solution Type Identification (1/3)</vt:lpstr>
      <vt:lpstr> Solution Type Identification (2/3)</vt:lpstr>
      <vt:lpstr> Solution Type Identification (1/2)</vt:lpstr>
      <vt:lpstr> Solution Type Identification (2/2)</vt:lpstr>
      <vt:lpstr>PowerPoint 簡報</vt:lpstr>
      <vt:lpstr>PowerPoint 簡報</vt:lpstr>
      <vt:lpstr>PowerPoint 簡報</vt:lpstr>
      <vt:lpstr>PowerPoint 簡報</vt:lpstr>
      <vt:lpstr>PowerPoint 簡報</vt:lpstr>
      <vt:lpstr>PowerPoint 簡報</vt:lpstr>
      <vt:lpstr>PowerPoint 簡報</vt:lpstr>
      <vt:lpstr>Operation Utilities</vt:lpstr>
      <vt:lpstr>PowerPoint 簡報</vt:lpstr>
      <vt:lpstr>Logic Inference (1/8)</vt:lpstr>
      <vt:lpstr>Logic Inference (2/8)</vt:lpstr>
      <vt:lpstr>Logic Inference (3/8)</vt:lpstr>
      <vt:lpstr>Verb entailment (1/2) </vt:lpstr>
      <vt:lpstr>Verb entailment (2/2) </vt:lpstr>
      <vt:lpstr>PowerPoint 簡報</vt:lpstr>
      <vt:lpstr>PowerPoint 簡報</vt:lpstr>
      <vt:lpstr>PowerPoint 簡報</vt:lpstr>
      <vt:lpstr>PowerPoint 簡報</vt:lpstr>
      <vt:lpstr>PowerPoint 簡報</vt:lpstr>
      <vt:lpstr>PowerPoint 簡報</vt:lpstr>
      <vt:lpstr>Explanation Generation (1/4)</vt:lpstr>
      <vt:lpstr>Explanation Generation (2/4)</vt:lpstr>
      <vt:lpstr> Explanation Generation (3/4)</vt:lpstr>
      <vt:lpstr>Explanation Generation (4/4)</vt:lpstr>
      <vt:lpstr>Current Status and On-going Work (1/5)</vt:lpstr>
      <vt:lpstr>Current Status and On-going Work (2/5)</vt:lpstr>
      <vt:lpstr>Current Status and On-going Work (3/5)</vt:lpstr>
      <vt:lpstr>Current Status and On-going Work (4/5)</vt:lpstr>
      <vt:lpstr>Conclusion</vt:lpstr>
      <vt:lpstr>Thanks for Listening ! </vt:lpstr>
      <vt:lpstr>Error Analysis</vt:lpstr>
      <vt:lpstr>PowerPoint 簡報</vt:lpstr>
      <vt:lpstr>PowerPoint 簡報</vt:lpstr>
      <vt:lpstr>PowerPoint 簡報</vt:lpstr>
      <vt:lpstr>PowerPoint 簡報</vt:lpstr>
      <vt:lpstr>Extract and construct quantitative relations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Machine Reading System</dc:title>
  <dc:creator>Shannon Wang</dc:creator>
  <cp:lastModifiedBy>USER</cp:lastModifiedBy>
  <cp:revision>1137</cp:revision>
  <cp:lastPrinted>2015-10-30T08:10:21Z</cp:lastPrinted>
  <dcterms:created xsi:type="dcterms:W3CDTF">2014-07-03T06:09:37Z</dcterms:created>
  <dcterms:modified xsi:type="dcterms:W3CDTF">2015-11-13T23:44:42Z</dcterms:modified>
</cp:coreProperties>
</file>